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40"/>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 id="2134805016" r:id="rId20"/>
    <p:sldId id="2134805017" r:id="rId21"/>
    <p:sldId id="2134805018" r:id="rId22"/>
    <p:sldId id="2134805019" r:id="rId23"/>
    <p:sldId id="2134805020" r:id="rId24"/>
    <p:sldId id="2134805021" r:id="rId25"/>
    <p:sldId id="2134805022" r:id="rId26"/>
    <p:sldId id="2134805023" r:id="rId27"/>
    <p:sldId id="2134805024" r:id="rId28"/>
    <p:sldId id="2134805025" r:id="rId29"/>
    <p:sldId id="2134805026" r:id="rId30"/>
    <p:sldId id="2134805027" r:id="rId31"/>
    <p:sldId id="2134805028" r:id="rId32"/>
    <p:sldId id="2134805029" r:id="rId33"/>
    <p:sldId id="2134805030" r:id="rId34"/>
    <p:sldId id="2134805031" r:id="rId35"/>
    <p:sldId id="2134805032" r:id="rId36"/>
    <p:sldId id="2134805033" r:id="rId37"/>
    <p:sldId id="2134805034" r:id="rId38"/>
    <p:sldId id="2134805035" r:id="rId39"/>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0425"/>
    <a:srgbClr val="F2F2F2"/>
    <a:srgbClr val="50E6FF"/>
    <a:srgbClr val="00B0F0"/>
    <a:srgbClr val="000000"/>
    <a:srgbClr val="5EA0EF"/>
    <a:srgbClr val="005EA4"/>
    <a:srgbClr val="DDFBAB"/>
    <a:srgbClr val="2E4445"/>
    <a:srgbClr val="9954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0" autoAdjust="0"/>
    <p:restoredTop sz="96242" autoAdjust="0"/>
  </p:normalViewPr>
  <p:slideViewPr>
    <p:cSldViewPr snapToGrid="0">
      <p:cViewPr varScale="1">
        <p:scale>
          <a:sx n="163" d="100"/>
          <a:sy n="163" d="100"/>
        </p:scale>
        <p:origin x="120" y="4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microsoft.com/office/2015/10/relationships/revisionInfo" Target="revisionInfo.xml"/><Relationship Id="rId20" Type="http://schemas.openxmlformats.org/officeDocument/2006/relationships/slide" Target="slides/slide17.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37.727"/>
    </inkml:context>
    <inkml:brush xml:id="br0">
      <inkml:brushProperty name="width" value="0.025" units="cm"/>
      <inkml:brushProperty name="height" value="0.025" units="cm"/>
      <inkml:brushProperty name="color" value="#33CCFF"/>
    </inkml:brush>
  </inkml:definitions>
  <inkml:trace contextRef="#ctx0" brushRef="#br0">45 321 4607 0 0,'-24'28'3459'0'0,"24"-28"-3315"0"0,0 1 0 0 0,-1-1 1 0 0,1 0-1 0 0,0 1 0 0 0,-1-1 0 0 0,1 0 1 0 0,-1 1-1 0 0,1-1 0 0 0,0 0 0 0 0,-1 0 1 0 0,1 1-1 0 0,-1-1 0 0 0,1 0 0 0 0,-1 0 0 0 0,1 0 1 0 0,0 0-1 0 0,-1 0 0 0 0,1 0 0 0 0,-1 0 1 0 0,1 0-1 0 0,-1 0 0 0 0,1 0 0 0 0,-1 0 0 0 0,1 0 1 0 0,-1 0-1 0 0,1 0 0 0 0,-1 0 0 0 0,1 0 1 0 0,-1 0-1 0 0,1 0 0 0 0,0-1 0 0 0,-1 1 0 0 0,1 0 1 0 0,-1 0-1 0 0,1-1 0 0 0,0 1 0 0 0,-1-1 1 0 0,-3-20 1643 0 0,11-24-1796 0 0,0 20 179 0 0,1 0 0 0 0,1 1-1 0 0,1 0 1 0 0,2 0 0 0 0,17-27-1 0 0,-24 43-110 0 0,1-1 1 0 0,-1 1-1 0 0,2 0 0 0 0,-1 1 0 0 0,1-1 1 0 0,0 1-1 0 0,1 1 0 0 0,0-1 0 0 0,0 2 1 0 0,0-1-1 0 0,1 1 0 0 0,-1 0 0 0 0,1 0 1 0 0,1 1-1 0 0,-1 1 0 0 0,15-5 0 0 0,-15 7-64 0 0,-1 1-1 0 0,0 0 0 0 0,1 0 1 0 0,-1 1-1 0 0,1 0 1 0 0,-1 0-1 0 0,0 1 1 0 0,0 0-1 0 0,0 1 0 0 0,0 0 1 0 0,0 0-1 0 0,0 1 1 0 0,-1-1-1 0 0,0 2 0 0 0,0-1 1 0 0,0 1-1 0 0,0 0 1 0 0,0 0-1 0 0,9 11 1 0 0,1 2-48 0 0,-1 0 0 0 0,-1 1 1 0 0,-1 0-1 0 0,0 1 1 0 0,17 36-1 0 0,-16-25-504 0 0,-1 1-1 0 0,15 53 1 0 0,-24-67 567 0 0,-1 1 0 0 0,-1-1 0 0 0,0 1 1 0 0,-2 0-1 0 0,0 0 0 0 0,-2 27 0 0 0,-2-36-2304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40.460"/>
    </inkml:context>
    <inkml:brush xml:id="br0">
      <inkml:brushProperty name="width" value="0.025" units="cm"/>
      <inkml:brushProperty name="height" value="0.025" units="cm"/>
      <inkml:brushProperty name="color" value="#33CCFF"/>
    </inkml:brush>
  </inkml:definitions>
  <inkml:trace contextRef="#ctx0" brushRef="#br0">11 152 8287 0 0,'0'0'191'0'0,"-10"-22"3493"0"0,10 22-3634 0 0,0 0-1 0 0,0 0 1 0 0,0-1-1 0 0,0 1 1 0 0,0 0 0 0 0,0 0-1 0 0,0 0 1 0 0,0 0 0 0 0,0 0-1 0 0,0-1 1 0 0,0 1-1 0 0,0 0 1 0 0,0 0 0 0 0,0 0-1 0 0,0 0 1 0 0,0 0-1 0 0,0 0 1 0 0,0-1 0 0 0,0 1-1 0 0,0 0 1 0 0,0 0-1 0 0,0 0 1 0 0,0 0 0 0 0,1 0-1 0 0,-1 0 1 0 0,0 0 0 0 0,0-1-1 0 0,0 1 1 0 0,0 0-1 0 0,0 0 1 0 0,0 0 0 0 0,0 0-1 0 0,1 0 1 0 0,-1 0-1 0 0,0 0 1 0 0,0 0 0 0 0,0 0-1 0 0,0 0 1 0 0,0 0 0 0 0,1 0-1 0 0,-1 0 1 0 0,0 0-1 0 0,0 0 1 0 0,0 0 0 0 0,0 0-1 0 0,0 0 1 0 0,0 0-1 0 0,1 0 1 0 0,-1 0 0 0 0,0 0-1 0 0,0 0 1 0 0,0 0 0 0 0,0 0-1 0 0,0 0 1 0 0,1 0-1 0 0,-1 0 1 0 0,0 0 0 0 0,0 0-1 0 0,0 1 1 0 0,15 6 416 0 0,14 14-744 0 0,-27-20 145 0 0,0 1-1 0 0,0 0 1 0 0,0 0 0 0 0,0-1-1 0 0,0 1 1 0 0,0-1-1 0 0,0 0 1 0 0,1 0-1 0 0,4 2 1 0 0,-6-3 202 0 0,0 0-1 0 0,-1-1 1 0 0,1 1-1 0 0,0 0 1 0 0,0-1-1 0 0,0 1 1 0 0,-1 0-1 0 0,1-1 1 0 0,0 1 0 0 0,-1-1-1 0 0,1 1 1 0 0,0-1-1 0 0,-1 1 1 0 0,1-1-1 0 0,0 0 1 0 0,-1 1-1 0 0,1-1 1 0 0,-1 0 0 0 0,1 1-1 0 0,-1-1 1 0 0,1 0-1 0 0,-1 0 1 0 0,0 1-1 0 0,1-1 1 0 0,-1 0-1 0 0,0 0 1 0 0,0 0-1 0 0,0 0 1 0 0,0 1 0 0 0,1-1-1 0 0,-1 0 1 0 0,-1-2-1 0 0,9-31 833 0 0,-7 21-596 0 0,1 1 0 0 0,1-1 0 0 0,1 1 0 0 0,-1 0-1 0 0,2 0 1 0 0,11-22 0 0 0,-16 34-439 0 0,0-1 0 0 0,0 1 0 0 0,1-1 0 0 0,-1 1 1 0 0,0 0-1 0 0,0-1 0 0 0,1 1 0 0 0,-1 0 0 0 0,1-1 0 0 0,-1 1 0 0 0,0 0 0 0 0,1 0 1 0 0,-1-1-1 0 0,1 1 0 0 0,-1 0 0 0 0,0 0 0 0 0,1-1 0 0 0,-1 1 0 0 0,1 0 0 0 0,-1 0 1 0 0,1 0-1 0 0,-1 0 0 0 0,1 0 0 0 0,-1 0 0 0 0,1 0 0 0 0,0 0 0 0 0,3 2-5662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5.345"/>
    </inkml:context>
    <inkml:brush xml:id="br0">
      <inkml:brushProperty name="width" value="0.03528" units="cm"/>
      <inkml:brushProperty name="height" value="0.03528" units="cm"/>
      <inkml:brushProperty name="color" value="#FFFFFF"/>
    </inkml:brush>
  </inkml:definitions>
  <inkml:trace contextRef="#ctx0" brushRef="#br0">1 1278 4607 0 0,'5'-28'459'0'0,"3"7"-57"0"0,1 0-1 0 0,1 1 1 0 0,19-30 0 0 0,-6 10 862 0 0,30-46-166 0 0,3 3 0 0 0,71-81 0 0 0,-78 109-1098 0 0,3 1 0 0 0,81-66 0 0 0,130-77 0 0 0,-191 148 0 0 0,2 4 0 0 0,2 2 0 0 0,86-34 0 0 0,-103 54 0 0 0,2 2 0 0 0,0 3 0 0 0,1 2 0 0 0,123-14 0 0 0,92 17-1669 0 0,-257 12 1374 0 0,46-1-3117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9.961"/>
    </inkml:context>
    <inkml:brush xml:id="br0">
      <inkml:brushProperty name="width" value="0.03528" units="cm"/>
      <inkml:brushProperty name="height" value="0.03528" units="cm"/>
      <inkml:brushProperty name="color" value="#FFFFFF"/>
    </inkml:brush>
  </inkml:definitions>
  <inkml:trace contextRef="#ctx0" brushRef="#br0">6 493 4607 0 0,'0'0'3456'0'0,"-5"-22"-896"0"0,111-264-266 0 0,-95 260-1932 0 0,49-132-362 0 0,-100 239 0 0 0,-55 151-1992 0 0,94-228 1992 0 0,-1 1 0 0 0,0-1 0 0 0,1 1 0 0 0,0 0 0 0 0,0-1 0 0 0,1 1 0 0 0,-1 0 0 0 0,1 0 0 0 0,0-1 0 0 0,0 1 0 0 0,1 0 0 0 0,-1 0 0 0 0,1-1 0 0 0,2 7 0 0 0,-3-9 0 0 0,3 9 0 0 0,-1 0 0 0 0,-1 1 0 0 0,0-1 0 0 0,-1 13 0 0 0,-2-1 395 0 0,1-2 765 0 0,-1-1 0 0 0,-8 35 0 0 0,42-70-995 0 0,-9 3-165 0 0,-1-2 0 0 0,0-1 0 0 0,-1-1 0 0 0,25-25 0 0 0,18-13 0 0 0,-48 42-165 0 0,53-39 348 0 0,-18 21-2994 0 0,-37 23 1788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3.460"/>
    </inkml:context>
    <inkml:brush xml:id="br0">
      <inkml:brushProperty name="width" value="0.025" units="cm"/>
      <inkml:brushProperty name="height" value="0.025" units="cm"/>
      <inkml:brushProperty name="color" value="#33CCFF"/>
    </inkml:brush>
  </inkml:definitions>
  <inkml:trace contextRef="#ctx0" brushRef="#br0">16 152 2759 0 0,'0'0'126'0'0,"-12"17"3959"0"0,11-13-3936 0 0,-1 0-133 0 0,8-16 133 0 0,0 1 0 0 0,1-1 0 0 0,1 2 0 0 0,0-1 0 0 0,0 1 0 0 0,1 0 0 0 0,0 0 0 0 0,1 1 0 0 0,0 1 0 0 0,0-1 0 0 0,1 2 0 0 0,0 0 0 0 0,1 0 0 0 0,22-10 0 0 0,-24 12-93 0 0,0 1-1 0 0,0 0 1 0 0,1 1 0 0 0,-1 0 0 0 0,1 1-1 0 0,0 0 1 0 0,0 0 0 0 0,0 1 0 0 0,-1 1-1 0 0,1 0 1 0 0,0 0 0 0 0,0 1 0 0 0,0 1-1 0 0,0-1 1 0 0,0 2 0 0 0,-1-1-1 0 0,1 2 1 0 0,-1-1 0 0 0,17 10 0 0 0,-20-9-3790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6.081"/>
    </inkml:context>
    <inkml:brush xml:id="br0">
      <inkml:brushProperty name="width" value="0.025" units="cm"/>
      <inkml:brushProperty name="height" value="0.025" units="cm"/>
      <inkml:brushProperty name="color" value="#33CCFF"/>
    </inkml:brush>
  </inkml:definitions>
  <inkml:trace contextRef="#ctx0" brushRef="#br0">10 1 4607 0 0,'0'0'912'0'0,"-1"33"1635"0"0,3-4-2309 0 0,-1 0 0 0 0,-1-1 0 0 0,-1 1-1 0 0,-10 54 1812 0 0,12-86-2036 0 0,0 1 0 0 0,-1-1 0 0 0,1 0-1 0 0,0 1 1 0 0,1-1 0 0 0,-1 1 0 0 0,0-1 0 0 0,1 1 0 0 0,-1 0-1 0 0,1-1 1 0 0,0 1 0 0 0,0 0 0 0 0,2-2 0 0 0,28-23-28 0 0,-20 18-41 0 0,-3 3-197 0 0,0 1-1 0 0,0-1 1 0 0,0 1 0 0 0,13-4 0 0 0,-19 8 179 0 0,-1 0 1 0 0,1 1-1 0 0,0-1 1 0 0,0 1-1 0 0,0-1 1 0 0,0 1-1 0 0,0 0 1 0 0,0 0-1 0 0,0 0 1 0 0,0 1-1 0 0,0-1 0 0 0,0 1 1 0 0,-1-1-1 0 0,1 1 1 0 0,0 0-1 0 0,0 0 1 0 0,-1 1-1 0 0,1-1 1 0 0,3 2-1 0 0,-5-2-949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2.650"/>
    </inkml:context>
    <inkml:brush xml:id="br0">
      <inkml:brushProperty name="width" value="0.10583" units="cm"/>
      <inkml:brushProperty name="height" value="0.10583" units="cm"/>
      <inkml:brushProperty name="color" value="#00A0D7"/>
    </inkml:brush>
  </inkml:definitions>
  <inkml:trace contextRef="#ctx0" brushRef="#br0">5749 3 1384,'0'0'4567,"4"-2"-4421,-2 2-131,-1 0-1,0-1 1,1 1-1,-1 0 0,0 0 1,1 0-1,-1 1 1,0-1-1,1 0 0,-1 0 1,0 1-1,0-1 1,1 0-1,-1 1 1,0 0-1,0-1 0,0 1 1,0 0-1,0-1 1,1 1-1,-1 0 1,-1 0-1,1 0 0,0 0 1,0 0-1,0 0 1,0 0-1,-1 0 0,1 0 1,0 1-1,-1-1 1,1 0-1,-1 0 1,0 1-1,1-1 0,-1 2 1,5 10 253,-2 0-1,0 0 1,2 18 0,2 60 186,-5-1 0,-3 0 0,-4 0 1,-24 129-1,12-117-214,-4-1 0,-5-1 0,-4-1 0,-63 140 0,-198 348 896,-54-13-178,237-413-503,-114 163 235,144-221-462,-96 98 1,25-50-37,-6-8 0,-178 127 0,101-88-81,85-65-81,-548 494 163,625-546-195,-658 710 67,612-632-57,-99 158 0,161-213-6,5 1-1,-60 148 1,-36 204 8,96-214 0,-15 51 21,-49 117 28,12 67 38,16-63 22,-76 150 23,146-509-117,-1 0 0,-2-1 0,-1-1 0,-2-1 0,-2-1-1,-2-1 1,-1-1 0,-1-1 0,-58 53 0,75-78 7,-1 0 0,-1-1 1,1 0-1,-1-1 1,0-1-1,0 0 1,-1 0-1,0-1 1,1-1-1,-1 0 1,0-1-1,-1 0 0,1-1 1,-24-1-1,-29 5-13,62-5-36,-1 1 1,1 0-1,0 0 0,-1 0 0,1 1 0,0 0 1,0-1-1,0 1 0,0 1 0,0-1 0,-6 5 1,12-3-924,11-2 378,22-1-202,-29-1 580,20 0-745,1-2-1,0-1 1,46-11 0,8-11-3499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5.606"/>
    </inkml:context>
    <inkml:brush xml:id="br0">
      <inkml:brushProperty name="width" value="0.10583" units="cm"/>
      <inkml:brushProperty name="height" value="0.10583" units="cm"/>
      <inkml:brushProperty name="color" value="#00A0D7"/>
    </inkml:brush>
  </inkml:definitions>
  <inkml:trace contextRef="#ctx0" brushRef="#br0">57 364 4217,'0'0'3249,"22"-33"-2960,77-104-110,-91 126-152,0 1 1,1-1 0,1 1 0,-1 1 0,2 0-1,-1 0 1,13-7 0,17-14 126,-24 14 293,2 0 1,0 1-1,28-17 0,-111 81 150,1 3 0,-72 77-1,15-6-634,112-105-62,9-18 96,0 1 0,0-1 0,0 1 0,0-1 0,0 0 0,0 1 0,0-1 0,0 1 0,-1-1 0,1 1 0,0-1 0,0 0 0,0 1 0,-1-1 0,1 1 0,0-1 0,-1 0 0,1 1 0,0-1 0,-1 0 0,1 1 0,0-1 0,-1 0 0,1 0 0,0 1 0,-1-1 0,1 0-1,-2 0 1,1 0-41,1 3-86,1-1 138,-1 0-1,1 0 1,-1 1-1,1-1 1,0 0-1,0 0 1,0 0-1,0 0 1,0 0-1,0 0 0,0 0 1,1 0-1,-1-1 1,1 1-1,0 0 1,-1-1-1,1 1 1,0-1-1,0 0 1,0 1-1,0-1 1,0 0-1,0 0 1,0 0-1,0-1 1,0 1-1,1 0 1,-1-1-1,0 0 0,4 1 1,12 2 14,-1-2 0,1 0 0,21-1 1,-19 0-19,136 0 107,-87 0-3348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1:34:42.417"/>
    </inkml:context>
    <inkml:brush xml:id="br0">
      <inkml:brushProperty name="width" value="0.05" units="cm"/>
      <inkml:brushProperty name="height" value="0.05" units="cm"/>
      <inkml:brushProperty name="color" value="#00A0D7"/>
    </inkml:brush>
  </inkml:definitions>
  <inkml:trace contextRef="#ctx0" brushRef="#br0">0 595 1856,'0'0'5539,"25"-5"-4672,3 1-642,-14 2-120,0 0-1,-1-1 0,1 0 1,0-1-1,-1-1 0,0 0 0,0-1 1,19-11-1,23-16 346,-1-3 0,89-77 0,-112 83-384,0 0 0,-3-2 0,0-1 1,-2-1-1,26-46 0,-39 42 232,-13 35-312,1 0-1,-1-1 1,1 1 0,0 0 0,0 0-1,0 0 1,0 1 0,1-1 0,-1 0-1,1 0 1,-1 1 0,1-1 0,0 1-1,0-1 1,0 1 0,1 0 0,2-3-1,-5 6 31,0-1 0,0 0-1,0 0 1,0 0 0,0 0-1,0 0 1,0 0 0,0 0-1,0 0 1,0 1 0,0-1 0,0 0-1,0 0 1,0 0 0,0 0-1,0 0 1,0 0 0,0 0-1,0 0 1,1 0 0,-1 1-1,0-1 1,0 0 0,0 0-1,0 0 1,0 0 0,0 0-1,0 0 1,0 0 0,1 0-1,-20 18 163,-25 22-132,13-12-20,19-17-17,-1 0 0,0-1-1,-19 12 1,28-21-27,3-1-58,41-22-639,-2-2 717,0-1 0,33-31 0,-31 12 169,-40 44-130,0 0-1,1 0 1,-1 0 0,0 0-1,1 1 1,-1-1 0,0 0 0,1 0-1,-1 1 1,0-1 0,1 0-1,-1 0 1,0 1 0,0-1-1,0 0 1,1 1 0,-1-1-1,0 0 1,0 1 0,0-1-1,0 0 1,1 1 0,-1-1-1,0 1 1,0-1 0,0 0-1,0 1 1,0-1 0,0 0 0,0 1-1,0-1 1,0 1 0,0-1-1,0 0 1,-1 1 0,1-1-1,0 0 1,0 1 0,1 19-145,-1 176-1294,-3-192-17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12/3/2022</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2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70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660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932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14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7.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8.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76.svg"/><Relationship Id="rId18" Type="http://schemas.openxmlformats.org/officeDocument/2006/relationships/image" Target="../media/image80.png"/><Relationship Id="rId26" Type="http://schemas.openxmlformats.org/officeDocument/2006/relationships/image" Target="../media/image88.jpeg"/><Relationship Id="rId3" Type="http://schemas.openxmlformats.org/officeDocument/2006/relationships/image" Target="../media/image61.png"/><Relationship Id="rId21" Type="http://schemas.openxmlformats.org/officeDocument/2006/relationships/image" Target="../media/image83.svg"/><Relationship Id="rId7" Type="http://schemas.openxmlformats.org/officeDocument/2006/relationships/image" Target="../media/image63.png"/><Relationship Id="rId12" Type="http://schemas.openxmlformats.org/officeDocument/2006/relationships/image" Target="../media/image75.png"/><Relationship Id="rId17" Type="http://schemas.openxmlformats.org/officeDocument/2006/relationships/image" Target="../media/image79.svg"/><Relationship Id="rId25" Type="http://schemas.openxmlformats.org/officeDocument/2006/relationships/image" Target="../media/image87.png"/><Relationship Id="rId2" Type="http://schemas.openxmlformats.org/officeDocument/2006/relationships/notesSlide" Target="../notesSlides/notesSlide16.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127.xml"/><Relationship Id="rId6" Type="http://schemas.openxmlformats.org/officeDocument/2006/relationships/image" Target="../media/image68.svg"/><Relationship Id="rId11" Type="http://schemas.openxmlformats.org/officeDocument/2006/relationships/image" Target="../media/image74.png"/><Relationship Id="rId24" Type="http://schemas.openxmlformats.org/officeDocument/2006/relationships/image" Target="../media/image86.svg"/><Relationship Id="rId5" Type="http://schemas.openxmlformats.org/officeDocument/2006/relationships/image" Target="../media/image67.png"/><Relationship Id="rId15" Type="http://schemas.openxmlformats.org/officeDocument/2006/relationships/image" Target="../media/image77.sv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3.png"/><Relationship Id="rId19" Type="http://schemas.openxmlformats.org/officeDocument/2006/relationships/image" Target="../media/image81.svg"/><Relationship Id="rId31" Type="http://schemas.openxmlformats.org/officeDocument/2006/relationships/image" Target="../media/image93.png"/><Relationship Id="rId4" Type="http://schemas.openxmlformats.org/officeDocument/2006/relationships/image" Target="../media/image62.svg"/><Relationship Id="rId9" Type="http://schemas.openxmlformats.org/officeDocument/2006/relationships/image" Target="../media/image72.png"/><Relationship Id="rId14" Type="http://schemas.openxmlformats.org/officeDocument/2006/relationships/image" Target="../media/image30.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svg"/></Relationships>
</file>

<file path=ppt/slides/_rels/slide1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customXml" Target="../ink/ink17.xml"/><Relationship Id="rId5" Type="http://schemas.openxmlformats.org/officeDocument/2006/relationships/image" Target="../media/image99.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95.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27.xml"/><Relationship Id="rId6" Type="http://schemas.openxmlformats.org/officeDocument/2006/relationships/customXml" Target="../ink/ink19.xml"/><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7.xml"/></Relationships>
</file>

<file path=ppt/slides/_rels/slide22.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127.xml"/><Relationship Id="rId6" Type="http://schemas.openxmlformats.org/officeDocument/2006/relationships/customXml" Target="../ink/ink23.xml"/><Relationship Id="rId5" Type="http://schemas.openxmlformats.org/officeDocument/2006/relationships/image" Target="../media/image111.png"/><Relationship Id="rId4" Type="http://schemas.openxmlformats.org/officeDocument/2006/relationships/customXml" Target="../ink/ink22.xml"/></Relationships>
</file>

<file path=ppt/slides/_rels/slide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7.xml"/></Relationships>
</file>

<file path=ppt/slides/_rels/slide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27.xml"/><Relationship Id="rId4" Type="http://schemas.openxmlformats.org/officeDocument/2006/relationships/image" Target="../media/image113.png"/></Relationships>
</file>

<file path=ppt/slides/_rels/slide26.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22.png"/><Relationship Id="rId2" Type="http://schemas.openxmlformats.org/officeDocument/2006/relationships/image" Target="../media/image114.png"/><Relationship Id="rId1" Type="http://schemas.openxmlformats.org/officeDocument/2006/relationships/slideLayout" Target="../slideLayouts/slideLayout127.xml"/><Relationship Id="rId6" Type="http://schemas.openxmlformats.org/officeDocument/2006/relationships/customXml" Target="../ink/ink24.xml"/><Relationship Id="rId5" Type="http://schemas.openxmlformats.org/officeDocument/2006/relationships/image" Target="../media/image117.png"/><Relationship Id="rId4" Type="http://schemas.openxmlformats.org/officeDocument/2006/relationships/image" Target="../media/image116.png"/></Relationships>
</file>

<file path=ppt/slides/_rels/slide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7.xml"/></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27.xml"/><Relationship Id="rId5" Type="http://schemas.openxmlformats.org/officeDocument/2006/relationships/image" Target="../media/image123.png"/><Relationship Id="rId4" Type="http://schemas.openxmlformats.org/officeDocument/2006/relationships/image" Target="../media/image12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4.png"/><Relationship Id="rId1" Type="http://schemas.openxmlformats.org/officeDocument/2006/relationships/slideLayout" Target="../slideLayouts/slideLayout127.xml"/><Relationship Id="rId4" Type="http://schemas.openxmlformats.org/officeDocument/2006/relationships/image" Target="../media/image121.svg"/></Relationships>
</file>

<file path=ppt/slides/_rels/slide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27.xml"/></Relationships>
</file>

<file path=ppt/slides/_rels/slide33.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png"/><Relationship Id="rId18" Type="http://schemas.openxmlformats.org/officeDocument/2006/relationships/image" Target="../media/image138.svg"/><Relationship Id="rId3" Type="http://schemas.openxmlformats.org/officeDocument/2006/relationships/image" Target="../media/image39.png"/><Relationship Id="rId21" Type="http://schemas.openxmlformats.org/officeDocument/2006/relationships/image" Target="../media/image141.png"/><Relationship Id="rId7" Type="http://schemas.openxmlformats.org/officeDocument/2006/relationships/image" Target="../media/image127.png"/><Relationship Id="rId12" Type="http://schemas.openxmlformats.org/officeDocument/2006/relationships/image" Target="../media/image132.svg"/><Relationship Id="rId17" Type="http://schemas.openxmlformats.org/officeDocument/2006/relationships/image" Target="../media/image137.png"/><Relationship Id="rId25" Type="http://schemas.openxmlformats.org/officeDocument/2006/relationships/image" Target="../media/image145.svg"/><Relationship Id="rId2" Type="http://schemas.openxmlformats.org/officeDocument/2006/relationships/notesSlide" Target="../notesSlides/notesSlide21.xml"/><Relationship Id="rId16" Type="http://schemas.openxmlformats.org/officeDocument/2006/relationships/image" Target="../media/image136.svg"/><Relationship Id="rId20" Type="http://schemas.openxmlformats.org/officeDocument/2006/relationships/image" Target="../media/image140.svg"/><Relationship Id="rId1" Type="http://schemas.openxmlformats.org/officeDocument/2006/relationships/slideLayout" Target="../slideLayouts/slideLayout12.xml"/><Relationship Id="rId6" Type="http://schemas.openxmlformats.org/officeDocument/2006/relationships/image" Target="../media/image68.svg"/><Relationship Id="rId11" Type="http://schemas.openxmlformats.org/officeDocument/2006/relationships/image" Target="../media/image131.png"/><Relationship Id="rId24" Type="http://schemas.openxmlformats.org/officeDocument/2006/relationships/image" Target="../media/image144.png"/><Relationship Id="rId5" Type="http://schemas.openxmlformats.org/officeDocument/2006/relationships/image" Target="../media/image67.png"/><Relationship Id="rId15" Type="http://schemas.openxmlformats.org/officeDocument/2006/relationships/image" Target="../media/image135.png"/><Relationship Id="rId23" Type="http://schemas.openxmlformats.org/officeDocument/2006/relationships/image" Target="../media/image143.png"/><Relationship Id="rId10" Type="http://schemas.openxmlformats.org/officeDocument/2006/relationships/image" Target="../media/image130.svg"/><Relationship Id="rId19" Type="http://schemas.openxmlformats.org/officeDocument/2006/relationships/image" Target="../media/image139.png"/><Relationship Id="rId4" Type="http://schemas.openxmlformats.org/officeDocument/2006/relationships/image" Target="../media/image40.sv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png"/></Relationships>
</file>

<file path=ppt/slides/_rels/slide34.xml.rels><?xml version="1.0" encoding="UTF-8" standalone="yes"?>
<Relationships xmlns="http://schemas.openxmlformats.org/package/2006/relationships"><Relationship Id="rId13" Type="http://schemas.openxmlformats.org/officeDocument/2006/relationships/image" Target="../media/image132.svg"/><Relationship Id="rId18" Type="http://schemas.openxmlformats.org/officeDocument/2006/relationships/image" Target="../media/image157.png"/><Relationship Id="rId26" Type="http://schemas.openxmlformats.org/officeDocument/2006/relationships/image" Target="../media/image163.png"/><Relationship Id="rId3" Type="http://schemas.openxmlformats.org/officeDocument/2006/relationships/image" Target="../media/image146.png"/><Relationship Id="rId21" Type="http://schemas.openxmlformats.org/officeDocument/2006/relationships/image" Target="../media/image160.png"/><Relationship Id="rId34" Type="http://schemas.openxmlformats.org/officeDocument/2006/relationships/image" Target="../media/image171.png"/><Relationship Id="rId7" Type="http://schemas.openxmlformats.org/officeDocument/2006/relationships/image" Target="../media/image150.png"/><Relationship Id="rId12" Type="http://schemas.openxmlformats.org/officeDocument/2006/relationships/image" Target="../media/image131.png"/><Relationship Id="rId17" Type="http://schemas.openxmlformats.org/officeDocument/2006/relationships/image" Target="../media/image121.svg"/><Relationship Id="rId25" Type="http://schemas.openxmlformats.org/officeDocument/2006/relationships/image" Target="../media/image162.svg"/><Relationship Id="rId33" Type="http://schemas.openxmlformats.org/officeDocument/2006/relationships/image" Target="../media/image170.svg"/><Relationship Id="rId2" Type="http://schemas.openxmlformats.org/officeDocument/2006/relationships/notesSlide" Target="../notesSlides/notesSlide22.xml"/><Relationship Id="rId16" Type="http://schemas.openxmlformats.org/officeDocument/2006/relationships/image" Target="../media/image120.png"/><Relationship Id="rId20" Type="http://schemas.openxmlformats.org/officeDocument/2006/relationships/image" Target="../media/image159.svg"/><Relationship Id="rId29" Type="http://schemas.openxmlformats.org/officeDocument/2006/relationships/image" Target="../media/image166.svg"/><Relationship Id="rId1" Type="http://schemas.openxmlformats.org/officeDocument/2006/relationships/slideLayout" Target="../slideLayouts/slideLayout12.xml"/><Relationship Id="rId6" Type="http://schemas.openxmlformats.org/officeDocument/2006/relationships/image" Target="../media/image149.svg"/><Relationship Id="rId11" Type="http://schemas.openxmlformats.org/officeDocument/2006/relationships/image" Target="../media/image154.svg"/><Relationship Id="rId24" Type="http://schemas.openxmlformats.org/officeDocument/2006/relationships/image" Target="../media/image161.png"/><Relationship Id="rId32" Type="http://schemas.openxmlformats.org/officeDocument/2006/relationships/image" Target="../media/image169.png"/><Relationship Id="rId5" Type="http://schemas.openxmlformats.org/officeDocument/2006/relationships/image" Target="../media/image148.png"/><Relationship Id="rId15" Type="http://schemas.openxmlformats.org/officeDocument/2006/relationships/image" Target="../media/image156.svg"/><Relationship Id="rId23" Type="http://schemas.openxmlformats.org/officeDocument/2006/relationships/image" Target="../media/image145.svg"/><Relationship Id="rId28" Type="http://schemas.openxmlformats.org/officeDocument/2006/relationships/image" Target="../media/image165.png"/><Relationship Id="rId10" Type="http://schemas.openxmlformats.org/officeDocument/2006/relationships/image" Target="../media/image153.png"/><Relationship Id="rId19" Type="http://schemas.openxmlformats.org/officeDocument/2006/relationships/image" Target="../media/image158.png"/><Relationship Id="rId31" Type="http://schemas.openxmlformats.org/officeDocument/2006/relationships/image" Target="../media/image168.svg"/><Relationship Id="rId4" Type="http://schemas.openxmlformats.org/officeDocument/2006/relationships/image" Target="../media/image147.svg"/><Relationship Id="rId9" Type="http://schemas.openxmlformats.org/officeDocument/2006/relationships/image" Target="../media/image152.emf"/><Relationship Id="rId14" Type="http://schemas.openxmlformats.org/officeDocument/2006/relationships/image" Target="../media/image155.png"/><Relationship Id="rId22" Type="http://schemas.openxmlformats.org/officeDocument/2006/relationships/image" Target="../media/image144.png"/><Relationship Id="rId27" Type="http://schemas.openxmlformats.org/officeDocument/2006/relationships/image" Target="../media/image164.png"/><Relationship Id="rId30" Type="http://schemas.openxmlformats.org/officeDocument/2006/relationships/image" Target="../media/image167.png"/><Relationship Id="rId35" Type="http://schemas.openxmlformats.org/officeDocument/2006/relationships/image" Target="../media/image172.svg"/><Relationship Id="rId8" Type="http://schemas.openxmlformats.org/officeDocument/2006/relationships/image" Target="../media/image151.svg"/></Relationships>
</file>

<file path=ppt/slides/_rels/slide3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27.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1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1.emf"/><Relationship Id="rId12" Type="http://schemas.openxmlformats.org/officeDocument/2006/relationships/image" Target="../media/image46.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180" name="Group 179">
            <a:extLst>
              <a:ext uri="{FF2B5EF4-FFF2-40B4-BE49-F238E27FC236}">
                <a16:creationId xmlns:a16="http://schemas.microsoft.com/office/drawing/2014/main" id="{680C4880-D9ED-4307-917D-D72CCFD31792}"/>
              </a:ext>
            </a:extLst>
          </p:cNvPr>
          <p:cNvGrpSpPr/>
          <p:nvPr/>
        </p:nvGrpSpPr>
        <p:grpSpPr>
          <a:xfrm>
            <a:off x="4321482" y="143280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0788"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p:cNvCxnSpPr>
          <p:nvPr/>
        </p:nvCxnSpPr>
        <p:spPr>
          <a:xfrm>
            <a:off x="4370002" y="1527175"/>
            <a:ext cx="0" cy="166865"/>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39393"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6804"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6804"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49655"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0584"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57792"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0014"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2311"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3450"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3450"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2495"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87783"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r:embed="rId7">
            <a:alphaModFix amt="25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6488"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216128"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r:embed="rId11">
            <a:alphaModFix amt="25000"/>
            <a:extLst>
              <a:ext uri="{96DAC541-7B7A-43D3-8B79-37D633B846F1}">
                <asvg:svgBlip xmlns:asvg="http://schemas.microsoft.com/office/drawing/2016/SVG/main" r:embed="rId12"/>
              </a:ext>
            </a:extLst>
          </a:blip>
          <a:srcRect/>
          <a:stretch/>
        </p:blipFill>
        <p:spPr>
          <a:xfrm>
            <a:off x="5370549"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1146"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82039" y="1758539"/>
            <a:ext cx="414585" cy="434253"/>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085551" y="170359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109459" y="172731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54334" y="167445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sp>
        <p:nvSpPr>
          <p:cNvPr id="328" name="Rectangle 327">
            <a:extLst>
              <a:ext uri="{FF2B5EF4-FFF2-40B4-BE49-F238E27FC236}">
                <a16:creationId xmlns:a16="http://schemas.microsoft.com/office/drawing/2014/main" id="{6E3138F7-C53B-4419-BF5D-261EC5E2D01B}"/>
              </a:ext>
            </a:extLst>
          </p:cNvPr>
          <p:cNvSpPr/>
          <p:nvPr/>
        </p:nvSpPr>
        <p:spPr bwMode="auto">
          <a:xfrm>
            <a:off x="4597784" y="156455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539642" y="1564553"/>
            <a:ext cx="67481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1146"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38737"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5743"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cxnSp>
        <p:nvCxnSpPr>
          <p:cNvPr id="6" name="Connector: Elbow 5">
            <a:extLst>
              <a:ext uri="{FF2B5EF4-FFF2-40B4-BE49-F238E27FC236}">
                <a16:creationId xmlns:a16="http://schemas.microsoft.com/office/drawing/2014/main" id="{9C3DD77B-9143-4718-83D2-4CFE33BC223D}"/>
              </a:ext>
            </a:extLst>
          </p:cNvPr>
          <p:cNvCxnSpPr>
            <a:cxnSpLocks/>
            <a:stCxn id="189" idx="0"/>
            <a:endCxn id="321" idx="1"/>
          </p:cNvCxnSpPr>
          <p:nvPr/>
        </p:nvCxnSpPr>
        <p:spPr>
          <a:xfrm rot="5400000" flipH="1" flipV="1">
            <a:off x="3804018" y="1664559"/>
            <a:ext cx="150694" cy="349938"/>
          </a:xfrm>
          <a:prstGeom prst="bentConnector2">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9"/>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9"/>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10"/>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9"/>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11"/>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22"/>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302DEE-11EE-4102-83E6-2B04DFC21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2646" y="2262157"/>
            <a:ext cx="4720715" cy="1691990"/>
          </a:xfrm>
          <a:prstGeom prst="rect">
            <a:avLst/>
          </a:prstGeom>
        </p:spPr>
      </p:pic>
      <p:sp>
        <p:nvSpPr>
          <p:cNvPr id="25" name="Rectangle 24">
            <a:extLst>
              <a:ext uri="{FF2B5EF4-FFF2-40B4-BE49-F238E27FC236}">
                <a16:creationId xmlns:a16="http://schemas.microsoft.com/office/drawing/2014/main" id="{43F22A3D-3B10-4441-B84D-E5974D233FB8}"/>
              </a:ext>
            </a:extLst>
          </p:cNvPr>
          <p:cNvSpPr/>
          <p:nvPr/>
        </p:nvSpPr>
        <p:spPr bwMode="auto">
          <a:xfrm rot="5400000">
            <a:off x="7644102" y="3304514"/>
            <a:ext cx="107679" cy="19463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B92A6A4-23E6-4ED2-AD1E-AAB381F8934D}"/>
              </a:ext>
            </a:extLst>
          </p:cNvPr>
          <p:cNvSpPr/>
          <p:nvPr/>
        </p:nvSpPr>
        <p:spPr bwMode="auto">
          <a:xfrm>
            <a:off x="5821590" y="3175794"/>
            <a:ext cx="189010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700" kern="0" dirty="0">
                <a:solidFill>
                  <a:srgbClr val="1A202C"/>
                </a:solidFill>
                <a:latin typeface="Segoe UI Semibold"/>
                <a:ea typeface="Segoe UI" pitchFamily="34" charset="0"/>
                <a:cs typeface="Segoe UI Semibold" panose="020B0702040204020203" pitchFamily="34" charset="0"/>
              </a:rPr>
              <a:t>Defines our KQL </a:t>
            </a:r>
            <a:r>
              <a:rPr lang="en-US" sz="700" kern="0" dirty="0" err="1">
                <a:solidFill>
                  <a:schemeClr val="accent4"/>
                </a:solidFill>
                <a:latin typeface="Cascadia Code" panose="020B0609020000020004" pitchFamily="49" charset="0"/>
                <a:ea typeface="Segoe UI" pitchFamily="34" charset="0"/>
                <a:cs typeface="Cascadia Code" panose="020B0609020000020004" pitchFamily="49" charset="0"/>
              </a:rPr>
              <a:t>pathformat</a:t>
            </a:r>
            <a:endParaRPr lang="en-US" sz="700" kern="0" dirty="0">
              <a:solidFill>
                <a:schemeClr val="accent4"/>
              </a:solidFill>
              <a:latin typeface="Cascadia Code" panose="020B0609020000020004" pitchFamily="49" charset="0"/>
              <a:ea typeface="Segoe UI" pitchFamily="34" charset="0"/>
              <a:cs typeface="Cascadia Code" panose="020B0609020000020004" pitchFamily="49" charset="0"/>
            </a:endParaRPr>
          </a:p>
        </p:txBody>
      </p:sp>
      <p:grpSp>
        <p:nvGrpSpPr>
          <p:cNvPr id="42" name="Group 41">
            <a:extLst>
              <a:ext uri="{FF2B5EF4-FFF2-40B4-BE49-F238E27FC236}">
                <a16:creationId xmlns:a16="http://schemas.microsoft.com/office/drawing/2014/main" id="{BD2CFE3B-6ABE-43A8-A680-1AB96718ACD5}"/>
              </a:ext>
            </a:extLst>
          </p:cNvPr>
          <p:cNvGrpSpPr/>
          <p:nvPr/>
        </p:nvGrpSpPr>
        <p:grpSpPr>
          <a:xfrm>
            <a:off x="7483875" y="3150960"/>
            <a:ext cx="235440" cy="190800"/>
            <a:chOff x="7483875" y="3150960"/>
            <a:chExt cx="235440" cy="190800"/>
          </a:xfrm>
        </p:grpSpPr>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7058F2F6-2F17-4174-8A03-38203DC181E5}"/>
                    </a:ext>
                  </a:extLst>
                </p14:cNvPr>
                <p14:cNvContentPartPr/>
                <p14:nvPr/>
              </p14:nvContentPartPr>
              <p14:xfrm>
                <a:off x="7483875" y="3150960"/>
                <a:ext cx="206640" cy="190800"/>
              </p14:xfrm>
            </p:contentPart>
          </mc:Choice>
          <mc:Fallback xmlns="">
            <p:pic>
              <p:nvPicPr>
                <p:cNvPr id="34" name="Ink 33">
                  <a:extLst>
                    <a:ext uri="{FF2B5EF4-FFF2-40B4-BE49-F238E27FC236}">
                      <a16:creationId xmlns:a16="http://schemas.microsoft.com/office/drawing/2014/main" id="{7058F2F6-2F17-4174-8A03-38203DC181E5}"/>
                    </a:ext>
                  </a:extLst>
                </p:cNvPr>
                <p:cNvPicPr/>
                <p:nvPr/>
              </p:nvPicPr>
              <p:blipFill>
                <a:blip r:embed="rId5"/>
                <a:stretch>
                  <a:fillRect/>
                </a:stretch>
              </p:blipFill>
              <p:spPr>
                <a:xfrm>
                  <a:off x="7479555" y="3146640"/>
                  <a:ext cx="215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4C304CE9-232F-4652-B16C-833047252B74}"/>
                    </a:ext>
                  </a:extLst>
                </p14:cNvPr>
                <p14:cNvContentPartPr/>
                <p14:nvPr/>
              </p14:nvContentPartPr>
              <p14:xfrm>
                <a:off x="7665675" y="3267960"/>
                <a:ext cx="53640" cy="61560"/>
              </p14:xfrm>
            </p:contentPart>
          </mc:Choice>
          <mc:Fallback xmlns="">
            <p:pic>
              <p:nvPicPr>
                <p:cNvPr id="41" name="Ink 40">
                  <a:extLst>
                    <a:ext uri="{FF2B5EF4-FFF2-40B4-BE49-F238E27FC236}">
                      <a16:creationId xmlns:a16="http://schemas.microsoft.com/office/drawing/2014/main" id="{4C304CE9-232F-4652-B16C-833047252B74}"/>
                    </a:ext>
                  </a:extLst>
                </p:cNvPr>
                <p:cNvPicPr/>
                <p:nvPr/>
              </p:nvPicPr>
              <p:blipFill>
                <a:blip r:embed="rId7"/>
                <a:stretch>
                  <a:fillRect/>
                </a:stretch>
              </p:blipFill>
              <p:spPr>
                <a:xfrm>
                  <a:off x="7661355" y="3263640"/>
                  <a:ext cx="62280" cy="70200"/>
                </a:xfrm>
                <a:prstGeom prst="rect">
                  <a:avLst/>
                </a:prstGeom>
              </p:spPr>
            </p:pic>
          </mc:Fallback>
        </mc:AlternateContent>
      </p:grpSp>
    </p:spTree>
    <p:extLst>
      <p:ext uri="{BB962C8B-B14F-4D97-AF65-F5344CB8AC3E}">
        <p14:creationId xmlns:p14="http://schemas.microsoft.com/office/powerpoint/2010/main" val="167684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Rectangle: Rounded Corners 587">
            <a:extLst>
              <a:ext uri="{FF2B5EF4-FFF2-40B4-BE49-F238E27FC236}">
                <a16:creationId xmlns:a16="http://schemas.microsoft.com/office/drawing/2014/main" id="{6B3D1136-558F-4FF6-BCED-CF9818F4CDFC}"/>
              </a:ext>
            </a:extLst>
          </p:cNvPr>
          <p:cNvSpPr/>
          <p:nvPr/>
        </p:nvSpPr>
        <p:spPr bwMode="auto">
          <a:xfrm>
            <a:off x="118419" y="1157026"/>
            <a:ext cx="12555006" cy="4404360"/>
          </a:xfrm>
          <a:prstGeom prst="roundRect">
            <a:avLst>
              <a:gd name="adj" fmla="val 3980"/>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024C42-8694-4E7E-9E3E-9B8201E6FAE8}"/>
              </a:ext>
            </a:extLst>
          </p:cNvPr>
          <p:cNvSpPr/>
          <p:nvPr/>
        </p:nvSpPr>
        <p:spPr bwMode="auto">
          <a:xfrm rot="5400000">
            <a:off x="1692022" y="3950094"/>
            <a:ext cx="200055" cy="86089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6B1B11C3-AC25-48CC-9F6F-E0A5EA34E78D}"/>
              </a:ext>
            </a:extLst>
          </p:cNvPr>
          <p:cNvSpPr/>
          <p:nvPr/>
        </p:nvSpPr>
        <p:spPr bwMode="auto">
          <a:xfrm rot="5400000">
            <a:off x="4046900" y="1335655"/>
            <a:ext cx="1621753" cy="224185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290" name="TextBox 289">
            <a:extLst>
              <a:ext uri="{FF2B5EF4-FFF2-40B4-BE49-F238E27FC236}">
                <a16:creationId xmlns:a16="http://schemas.microsoft.com/office/drawing/2014/main" id="{00380DCF-9407-480B-BE89-58AD517BF081}"/>
              </a:ext>
            </a:extLst>
          </p:cNvPr>
          <p:cNvSpPr txBox="1"/>
          <p:nvPr/>
        </p:nvSpPr>
        <p:spPr>
          <a:xfrm>
            <a:off x="371111" y="1423323"/>
            <a:ext cx="11296650" cy="3871766"/>
          </a:xfrm>
          <a:prstGeom prst="rect">
            <a:avLst/>
          </a:prstGeom>
          <a:noFill/>
        </p:spPr>
        <p:txBody>
          <a:bodyPr wrap="square">
            <a:spAutoFit/>
          </a:bodyPr>
          <a:lstStyle/>
          <a:p>
            <a:pPr>
              <a:lnSpc>
                <a:spcPct val="150000"/>
              </a:lnSpc>
            </a:pP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.create external </a:t>
            </a:r>
            <a:r>
              <a:rPr lang="en-CA" sz="1100" b="0" dirty="0">
                <a:solidFill>
                  <a:srgbClr val="FF9D00"/>
                </a:solidFill>
                <a:effectLst/>
                <a:latin typeface="Cascadia Code" panose="020B0609020000020004" pitchFamily="49" charset="0"/>
              </a:rPr>
              <a:t>table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aiaehdatacapture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SequenceNumber:</a:t>
            </a:r>
            <a:r>
              <a:rPr lang="en-CA" sz="1100" b="0" dirty="0" err="1">
                <a:solidFill>
                  <a:srgbClr val="FFC600"/>
                </a:solidFill>
                <a:effectLst/>
                <a:latin typeface="Cascadia Code" panose="020B0609020000020004" pitchFamily="49" charset="0"/>
              </a:rPr>
              <a:t>long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Offset:</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EnqueuedTimeUtc:</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SystemProperties: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Body: </a:t>
            </a:r>
            <a:r>
              <a:rPr lang="en-CA" sz="1100" b="0" dirty="0">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9D00"/>
                </a:solidFill>
                <a:effectLst/>
                <a:latin typeface="Cascadia Code" panose="020B0609020000020004" pitchFamily="49" charset="0"/>
              </a:rPr>
              <a:t>kind</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adl</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9D00"/>
                </a:solidFill>
                <a:effectLst/>
                <a:latin typeface="Cascadia Code" panose="020B0609020000020004" pitchFamily="49" charset="0"/>
              </a:rPr>
              <a:t>partition</a:t>
            </a:r>
            <a:r>
              <a:rPr lang="en-CA" sz="1100" b="0" dirty="0">
                <a:solidFill>
                  <a:srgbClr val="FFFFFF"/>
                </a:solidFill>
                <a:effectLst/>
                <a:latin typeface="Cascadia Code" panose="020B0609020000020004" pitchFamily="49" charset="0"/>
              </a:rPr>
              <a:t> </a:t>
            </a:r>
            <a:r>
              <a:rPr lang="en-CA" sz="1100" b="0" dirty="0">
                <a:solidFill>
                  <a:srgbClr val="FF9D00"/>
                </a:solidFill>
                <a:effectLst/>
                <a:latin typeface="Cascadia Code" panose="020B0609020000020004" pitchFamily="49" charset="0"/>
              </a:rPr>
              <a:t>by</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EHPartition:</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err="1">
                <a:solidFill>
                  <a:srgbClr val="FFC600"/>
                </a:solidFill>
                <a:effectLst/>
                <a:latin typeface="Cascadia Code" panose="020B0609020000020004" pitchFamily="49" charset="0"/>
              </a:rPr>
              <a:t>datetime</a:t>
            </a:r>
            <a:r>
              <a:rPr lang="en-CA" sz="1100" b="0" dirty="0">
                <a:solidFill>
                  <a:srgbClr val="FFFFFF"/>
                </a:solidFill>
                <a:effectLst/>
                <a:latin typeface="Cascadia Code" panose="020B0609020000020004" pitchFamily="49" charset="0"/>
              </a:rPr>
              <a:t>)  </a:t>
            </a:r>
          </a:p>
          <a:p>
            <a:pPr>
              <a:lnSpc>
                <a:spcPct val="150000"/>
              </a:lnSpc>
            </a:pPr>
            <a:r>
              <a:rPr lang="en-CA" sz="1100" b="0" dirty="0" err="1">
                <a:solidFill>
                  <a:srgbClr val="FFFFFF"/>
                </a:solidFill>
                <a:effectLst/>
                <a:latin typeface="Cascadia Code" panose="020B0609020000020004" pitchFamily="49" charset="0"/>
              </a:rPr>
              <a:t>pathformat</a:t>
            </a:r>
            <a:r>
              <a:rPr lang="en-CA" sz="1100" b="0" dirty="0">
                <a:solidFill>
                  <a:srgbClr val="FFFFFF"/>
                </a:solidFill>
                <a:effectLst/>
                <a:latin typeface="Cascadia Code" panose="020B0609020000020004" pitchFamily="49" charset="0"/>
              </a:rPr>
              <a:t> = (</a:t>
            </a:r>
            <a:r>
              <a:rPr lang="en-CA" sz="1100" b="0" dirty="0" err="1">
                <a:solidFill>
                  <a:srgbClr val="FFFFFF"/>
                </a:solidFill>
                <a:effectLst/>
                <a:latin typeface="Cascadia Code" panose="020B0609020000020004" pitchFamily="49" charset="0"/>
              </a:rPr>
              <a:t>EHPartition</a:t>
            </a:r>
            <a:r>
              <a:rPr lang="en-CA" sz="1100" b="0" dirty="0">
                <a:solidFill>
                  <a:srgbClr val="FFFFFF"/>
                </a:solidFill>
                <a:effectLst/>
                <a:latin typeface="Cascadia Code" panose="020B0609020000020004" pitchFamily="49" charset="0"/>
              </a:rPr>
              <a:t> </a:t>
            </a:r>
            <a:r>
              <a:rPr lang="en-CA" sz="1100" b="0" dirty="0">
                <a:solidFill>
                  <a:srgbClr val="A5FF90"/>
                </a:solidFill>
                <a:effectLst/>
                <a:latin typeface="Cascadia Code" panose="020B0609020000020004" pitchFamily="49" charset="0"/>
              </a:rPr>
              <a:t>"/"</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datetime_pattern</a:t>
            </a:r>
            <a:r>
              <a:rPr lang="en-CA" sz="1100" b="0" dirty="0">
                <a:solidFill>
                  <a:srgbClr val="FFFFFF"/>
                </a:solidFill>
                <a:effectLst/>
                <a:latin typeface="Cascadia Code" panose="020B0609020000020004" pitchFamily="49" charset="0"/>
              </a:rPr>
              <a:t>(</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yyyy</a:t>
            </a:r>
            <a:r>
              <a:rPr lang="en-CA" sz="1100" b="0" dirty="0">
                <a:solidFill>
                  <a:srgbClr val="A5FF90"/>
                </a:solidFill>
                <a:effectLst/>
                <a:latin typeface="Cascadia Code" panose="020B0609020000020004" pitchFamily="49" charset="0"/>
              </a:rPr>
              <a:t>/MM/dd/HH/mm"</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a:solidFill>
                  <a:srgbClr val="FFFFFF"/>
                </a:solidFill>
                <a:effectLst/>
                <a:latin typeface="Cascadia Code" panose="020B0609020000020004" pitchFamily="49" charset="0"/>
              </a:rPr>
              <a:t>))  </a:t>
            </a:r>
          </a:p>
          <a:p>
            <a:pPr>
              <a:lnSpc>
                <a:spcPct val="150000"/>
              </a:lnSpc>
            </a:pPr>
            <a:br>
              <a:rPr lang="en-CA" sz="1100" b="0" dirty="0">
                <a:solidFill>
                  <a:srgbClr val="FFFFFF"/>
                </a:solidFill>
                <a:effectLst/>
                <a:latin typeface="Cascadia Code" panose="020B0609020000020004" pitchFamily="49" charset="0"/>
              </a:rPr>
            </a:br>
            <a:r>
              <a:rPr lang="en-CA" sz="1100" b="0" dirty="0" err="1">
                <a:solidFill>
                  <a:srgbClr val="FFFFFF"/>
                </a:solidFill>
                <a:effectLst/>
                <a:latin typeface="Cascadia Code" panose="020B0609020000020004" pitchFamily="49" charset="0"/>
              </a:rPr>
              <a:t>dataformat</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apacheavro</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h@</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abfss</a:t>
            </a:r>
            <a:r>
              <a:rPr lang="en-CA" sz="1100" b="0" dirty="0">
                <a:solidFill>
                  <a:srgbClr val="A5FF90"/>
                </a:solidFill>
                <a:effectLst/>
                <a:latin typeface="Cascadia Code" panose="020B0609020000020004" pitchFamily="49" charset="0"/>
              </a:rPr>
              <a:t>://&lt;your--container&gt;@&lt;your--adls&gt;.dfs.core.windows.net/&lt;your--eh--namespace&gt;/&lt;your--eh&gt;;&lt;your--storage--account--key&gt;'</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p:txBody>
      </p:sp>
      <p:sp>
        <p:nvSpPr>
          <p:cNvPr id="4" name="TextBox 3">
            <a:extLst>
              <a:ext uri="{FF2B5EF4-FFF2-40B4-BE49-F238E27FC236}">
                <a16:creationId xmlns:a16="http://schemas.microsoft.com/office/drawing/2014/main" id="{6FB729AE-1A68-4474-A641-5C0367B9C0FA}"/>
              </a:ext>
            </a:extLst>
          </p:cNvPr>
          <p:cNvSpPr txBox="1"/>
          <p:nvPr/>
        </p:nvSpPr>
        <p:spPr>
          <a:xfrm>
            <a:off x="186408" y="410585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filetype</a:t>
            </a:r>
          </a:p>
        </p:txBody>
      </p:sp>
      <p:sp>
        <p:nvSpPr>
          <p:cNvPr id="335" name="Left Brace 334">
            <a:extLst>
              <a:ext uri="{FF2B5EF4-FFF2-40B4-BE49-F238E27FC236}">
                <a16:creationId xmlns:a16="http://schemas.microsoft.com/office/drawing/2014/main" id="{DC49137A-F1EC-4E7B-97A1-94684BB3F473}"/>
              </a:ext>
            </a:extLst>
          </p:cNvPr>
          <p:cNvSpPr/>
          <p:nvPr/>
        </p:nvSpPr>
        <p:spPr>
          <a:xfrm rot="10800000">
            <a:off x="5966793" y="1651201"/>
            <a:ext cx="288903" cy="1613286"/>
          </a:xfrm>
          <a:prstGeom prst="leftBrace">
            <a:avLst>
              <a:gd name="adj1" fmla="val 55208"/>
              <a:gd name="adj2" fmla="val 50027"/>
            </a:avLst>
          </a:prstGeom>
          <a:noFill/>
          <a:ln w="15875" cap="flat" cmpd="sng" algn="ctr">
            <a:solidFill>
              <a:srgbClr val="50E6F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5" name="TextBox 344">
            <a:extLst>
              <a:ext uri="{FF2B5EF4-FFF2-40B4-BE49-F238E27FC236}">
                <a16:creationId xmlns:a16="http://schemas.microsoft.com/office/drawing/2014/main" id="{94141EAD-4E3C-4759-8C43-F2FF2B5788F1}"/>
              </a:ext>
            </a:extLst>
          </p:cNvPr>
          <p:cNvSpPr txBox="1"/>
          <p:nvPr/>
        </p:nvSpPr>
        <p:spPr>
          <a:xfrm>
            <a:off x="3212044" y="147104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capture schema</a:t>
            </a:r>
          </a:p>
        </p:txBody>
      </p:sp>
      <p:pic>
        <p:nvPicPr>
          <p:cNvPr id="574" name="Picture 573">
            <a:extLst>
              <a:ext uri="{FF2B5EF4-FFF2-40B4-BE49-F238E27FC236}">
                <a16:creationId xmlns:a16="http://schemas.microsoft.com/office/drawing/2014/main" id="{F1948BAE-B6D3-46EF-8E03-3E259869AA76}"/>
              </a:ext>
            </a:extLst>
          </p:cNvPr>
          <p:cNvPicPr>
            <a:picLocks noChangeAspect="1"/>
          </p:cNvPicPr>
          <p:nvPr/>
        </p:nvPicPr>
        <p:blipFill>
          <a:blip r:embed="rId3"/>
          <a:stretch>
            <a:fillRect/>
          </a:stretch>
        </p:blipFill>
        <p:spPr>
          <a:xfrm>
            <a:off x="6273621" y="2074179"/>
            <a:ext cx="6192327" cy="1050793"/>
          </a:xfrm>
          <a:prstGeom prst="rect">
            <a:avLst/>
          </a:prstGeom>
        </p:spPr>
      </p:pic>
      <mc:AlternateContent xmlns:mc="http://schemas.openxmlformats.org/markup-compatibility/2006" xmlns:p14="http://schemas.microsoft.com/office/powerpoint/2010/main">
        <mc:Choice Requires="p14">
          <p:contentPart p14:bwMode="auto" r:id="rId4">
            <p14:nvContentPartPr>
              <p14:cNvPr id="575" name="Ink 574">
                <a:extLst>
                  <a:ext uri="{FF2B5EF4-FFF2-40B4-BE49-F238E27FC236}">
                    <a16:creationId xmlns:a16="http://schemas.microsoft.com/office/drawing/2014/main" id="{B84151B5-FE58-4140-A9F3-B1037992AE08}"/>
                  </a:ext>
                </a:extLst>
              </p14:cNvPr>
              <p14:cNvContentPartPr/>
              <p14:nvPr/>
            </p14:nvContentPartPr>
            <p14:xfrm>
              <a:off x="6330762" y="1539014"/>
              <a:ext cx="717840" cy="460440"/>
            </p14:xfrm>
          </p:contentPart>
        </mc:Choice>
        <mc:Fallback xmlns="">
          <p:pic>
            <p:nvPicPr>
              <p:cNvPr id="575" name="Ink 574">
                <a:extLst>
                  <a:ext uri="{FF2B5EF4-FFF2-40B4-BE49-F238E27FC236}">
                    <a16:creationId xmlns:a16="http://schemas.microsoft.com/office/drawing/2014/main" id="{B84151B5-FE58-4140-A9F3-B1037992AE08}"/>
                  </a:ext>
                </a:extLst>
              </p:cNvPr>
              <p:cNvPicPr/>
              <p:nvPr/>
            </p:nvPicPr>
            <p:blipFill>
              <a:blip r:embed="rId5"/>
              <a:stretch>
                <a:fillRect/>
              </a:stretch>
            </p:blipFill>
            <p:spPr>
              <a:xfrm>
                <a:off x="6324642" y="1532894"/>
                <a:ext cx="73008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77" name="Ink 576">
                <a:extLst>
                  <a:ext uri="{FF2B5EF4-FFF2-40B4-BE49-F238E27FC236}">
                    <a16:creationId xmlns:a16="http://schemas.microsoft.com/office/drawing/2014/main" id="{9EB1B84A-3557-4519-BB59-04A0C855004B}"/>
                  </a:ext>
                </a:extLst>
              </p14:cNvPr>
              <p14:cNvContentPartPr/>
              <p14:nvPr/>
            </p14:nvContentPartPr>
            <p14:xfrm>
              <a:off x="6321762" y="1809014"/>
              <a:ext cx="148320" cy="208800"/>
            </p14:xfrm>
          </p:contentPart>
        </mc:Choice>
        <mc:Fallback xmlns="">
          <p:pic>
            <p:nvPicPr>
              <p:cNvPr id="577" name="Ink 576">
                <a:extLst>
                  <a:ext uri="{FF2B5EF4-FFF2-40B4-BE49-F238E27FC236}">
                    <a16:creationId xmlns:a16="http://schemas.microsoft.com/office/drawing/2014/main" id="{9EB1B84A-3557-4519-BB59-04A0C855004B}"/>
                  </a:ext>
                </a:extLst>
              </p:cNvPr>
              <p:cNvPicPr/>
              <p:nvPr/>
            </p:nvPicPr>
            <p:blipFill>
              <a:blip r:embed="rId7"/>
              <a:stretch>
                <a:fillRect/>
              </a:stretch>
            </p:blipFill>
            <p:spPr>
              <a:xfrm>
                <a:off x="6315642" y="1802894"/>
                <a:ext cx="160560" cy="221400"/>
              </a:xfrm>
              <a:prstGeom prst="rect">
                <a:avLst/>
              </a:prstGeom>
            </p:spPr>
          </p:pic>
        </mc:Fallback>
      </mc:AlternateContent>
      <p:sp>
        <p:nvSpPr>
          <p:cNvPr id="579" name="TextBox 578">
            <a:extLst>
              <a:ext uri="{FF2B5EF4-FFF2-40B4-BE49-F238E27FC236}">
                <a16:creationId xmlns:a16="http://schemas.microsoft.com/office/drawing/2014/main" id="{8793B91A-F3C5-4729-8E9F-5EC5628A034F}"/>
              </a:ext>
            </a:extLst>
          </p:cNvPr>
          <p:cNvSpPr txBox="1"/>
          <p:nvPr/>
        </p:nvSpPr>
        <p:spPr>
          <a:xfrm>
            <a:off x="5966534" y="1392737"/>
            <a:ext cx="3218815" cy="261610"/>
          </a:xfrm>
          <a:prstGeom prst="rect">
            <a:avLst/>
          </a:prstGeom>
          <a:noFill/>
        </p:spPr>
        <p:txBody>
          <a:bodyPr wrap="square" anchor="ctr">
            <a:spAutoFit/>
          </a:bodyPr>
          <a:lstStyle/>
          <a:p>
            <a:pPr algn="ctr"/>
            <a:r>
              <a:rPr lang="en-US" sz="1100" b="1" dirty="0">
                <a:solidFill>
                  <a:schemeClr val="bg1"/>
                </a:solidFill>
                <a:latin typeface="+mj-lt"/>
                <a:cs typeface="Cascadia Mono PL" pitchFamily="1" charset="0"/>
              </a:rPr>
              <a:t>Remains </a:t>
            </a:r>
            <a:r>
              <a:rPr lang="en-US" sz="1100" b="1" u="sng" dirty="0">
                <a:solidFill>
                  <a:schemeClr val="bg1"/>
                </a:solidFill>
                <a:uFill>
                  <a:solidFill>
                    <a:srgbClr val="50E6FF"/>
                  </a:solidFill>
                </a:uFill>
                <a:latin typeface="+mj-lt"/>
                <a:cs typeface="Cascadia Mono PL" pitchFamily="1" charset="0"/>
              </a:rPr>
              <a:t>static</a:t>
            </a:r>
          </a:p>
        </p:txBody>
      </p:sp>
      <p:sp>
        <p:nvSpPr>
          <p:cNvPr id="581" name="Rectangle 580">
            <a:extLst>
              <a:ext uri="{FF2B5EF4-FFF2-40B4-BE49-F238E27FC236}">
                <a16:creationId xmlns:a16="http://schemas.microsoft.com/office/drawing/2014/main" id="{CB3BB884-E80E-4E4D-AC21-E7F1556DA401}"/>
              </a:ext>
            </a:extLst>
          </p:cNvPr>
          <p:cNvSpPr/>
          <p:nvPr/>
        </p:nvSpPr>
        <p:spPr bwMode="auto">
          <a:xfrm rot="5400000">
            <a:off x="5562265" y="3783525"/>
            <a:ext cx="200055" cy="18466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583" name="TextBox 582">
            <a:extLst>
              <a:ext uri="{FF2B5EF4-FFF2-40B4-BE49-F238E27FC236}">
                <a16:creationId xmlns:a16="http://schemas.microsoft.com/office/drawing/2014/main" id="{30648E04-A835-40E6-A836-81D135C46399}"/>
              </a:ext>
            </a:extLst>
          </p:cNvPr>
          <p:cNvSpPr txBox="1"/>
          <p:nvPr/>
        </p:nvSpPr>
        <p:spPr>
          <a:xfrm>
            <a:off x="5682004" y="3601170"/>
            <a:ext cx="1084556"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frequency</a:t>
            </a:r>
          </a:p>
        </p:txBody>
      </p:sp>
      <p:grpSp>
        <p:nvGrpSpPr>
          <p:cNvPr id="587" name="Group 586">
            <a:extLst>
              <a:ext uri="{FF2B5EF4-FFF2-40B4-BE49-F238E27FC236}">
                <a16:creationId xmlns:a16="http://schemas.microsoft.com/office/drawing/2014/main" id="{26FD842A-1B56-4D80-9EAA-61241EA845BC}"/>
              </a:ext>
            </a:extLst>
          </p:cNvPr>
          <p:cNvGrpSpPr/>
          <p:nvPr/>
        </p:nvGrpSpPr>
        <p:grpSpPr>
          <a:xfrm>
            <a:off x="5619090" y="3689730"/>
            <a:ext cx="152280" cy="97200"/>
            <a:chOff x="5619090" y="3689730"/>
            <a:chExt cx="152280" cy="97200"/>
          </a:xfrm>
        </p:grpSpPr>
        <mc:AlternateContent xmlns:mc="http://schemas.openxmlformats.org/markup-compatibility/2006" xmlns:p14="http://schemas.microsoft.com/office/powerpoint/2010/main">
          <mc:Choice Requires="p14">
            <p:contentPart p14:bwMode="auto" r:id="rId8">
              <p14:nvContentPartPr>
                <p14:cNvPr id="584" name="Ink 583">
                  <a:extLst>
                    <a:ext uri="{FF2B5EF4-FFF2-40B4-BE49-F238E27FC236}">
                      <a16:creationId xmlns:a16="http://schemas.microsoft.com/office/drawing/2014/main" id="{48E79F30-E8B0-4F76-A0D9-4930B07662CF}"/>
                    </a:ext>
                  </a:extLst>
                </p14:cNvPr>
                <p14:cNvContentPartPr/>
                <p14:nvPr/>
              </p14:nvContentPartPr>
              <p14:xfrm>
                <a:off x="5628810" y="3689730"/>
                <a:ext cx="142560" cy="63720"/>
              </p14:xfrm>
            </p:contentPart>
          </mc:Choice>
          <mc:Fallback xmlns="">
            <p:pic>
              <p:nvPicPr>
                <p:cNvPr id="584" name="Ink 583">
                  <a:extLst>
                    <a:ext uri="{FF2B5EF4-FFF2-40B4-BE49-F238E27FC236}">
                      <a16:creationId xmlns:a16="http://schemas.microsoft.com/office/drawing/2014/main" id="{48E79F30-E8B0-4F76-A0D9-4930B07662CF}"/>
                    </a:ext>
                  </a:extLst>
                </p:cNvPr>
                <p:cNvPicPr/>
                <p:nvPr/>
              </p:nvPicPr>
              <p:blipFill>
                <a:blip r:embed="rId9"/>
                <a:stretch>
                  <a:fillRect/>
                </a:stretch>
              </p:blipFill>
              <p:spPr>
                <a:xfrm>
                  <a:off x="5624490" y="3685410"/>
                  <a:ext cx="1512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6" name="Ink 585">
                  <a:extLst>
                    <a:ext uri="{FF2B5EF4-FFF2-40B4-BE49-F238E27FC236}">
                      <a16:creationId xmlns:a16="http://schemas.microsoft.com/office/drawing/2014/main" id="{06C9C144-4D9B-413E-A7DB-BD5783E7B07F}"/>
                    </a:ext>
                  </a:extLst>
                </p14:cNvPr>
                <p14:cNvContentPartPr/>
                <p14:nvPr/>
              </p14:nvContentPartPr>
              <p14:xfrm>
                <a:off x="5619090" y="3703410"/>
                <a:ext cx="66600" cy="83520"/>
              </p14:xfrm>
            </p:contentPart>
          </mc:Choice>
          <mc:Fallback xmlns="">
            <p:pic>
              <p:nvPicPr>
                <p:cNvPr id="586" name="Ink 585">
                  <a:extLst>
                    <a:ext uri="{FF2B5EF4-FFF2-40B4-BE49-F238E27FC236}">
                      <a16:creationId xmlns:a16="http://schemas.microsoft.com/office/drawing/2014/main" id="{06C9C144-4D9B-413E-A7DB-BD5783E7B07F}"/>
                    </a:ext>
                  </a:extLst>
                </p:cNvPr>
                <p:cNvPicPr/>
                <p:nvPr/>
              </p:nvPicPr>
              <p:blipFill>
                <a:blip r:embed="rId11"/>
                <a:stretch>
                  <a:fillRect/>
                </a:stretch>
              </p:blipFill>
              <p:spPr>
                <a:xfrm>
                  <a:off x="5614770" y="3699090"/>
                  <a:ext cx="75240" cy="92160"/>
                </a:xfrm>
                <a:prstGeom prst="rect">
                  <a:avLst/>
                </a:prstGeom>
              </p:spPr>
            </p:pic>
          </mc:Fallback>
        </mc:AlternateContent>
      </p:grpSp>
    </p:spTree>
    <p:extLst>
      <p:ext uri="{BB962C8B-B14F-4D97-AF65-F5344CB8AC3E}">
        <p14:creationId xmlns:p14="http://schemas.microsoft.com/office/powerpoint/2010/main" val="116356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E52DC-B22E-4825-95CE-6855411E74F8}"/>
              </a:ext>
            </a:extLst>
          </p:cNvPr>
          <p:cNvPicPr>
            <a:picLocks noChangeAspect="1"/>
          </p:cNvPicPr>
          <p:nvPr/>
        </p:nvPicPr>
        <p:blipFill>
          <a:blip r:embed="rId3"/>
          <a:stretch>
            <a:fillRect/>
          </a:stretch>
        </p:blipFill>
        <p:spPr>
          <a:xfrm>
            <a:off x="0" y="1159367"/>
            <a:ext cx="12252325" cy="3680428"/>
          </a:xfrm>
          <a:prstGeom prst="rect">
            <a:avLst/>
          </a:prstGeom>
        </p:spPr>
      </p:pic>
      <p:sp>
        <p:nvSpPr>
          <p:cNvPr id="6" name="TextBox 5">
            <a:extLst>
              <a:ext uri="{FF2B5EF4-FFF2-40B4-BE49-F238E27FC236}">
                <a16:creationId xmlns:a16="http://schemas.microsoft.com/office/drawing/2014/main" id="{AA602382-86F8-479C-894D-377BAB1A319C}"/>
              </a:ext>
            </a:extLst>
          </p:cNvPr>
          <p:cNvSpPr txBox="1"/>
          <p:nvPr/>
        </p:nvSpPr>
        <p:spPr>
          <a:xfrm>
            <a:off x="854383" y="4450081"/>
            <a:ext cx="3875097" cy="261610"/>
          </a:xfrm>
          <a:prstGeom prst="rect">
            <a:avLst/>
          </a:prstGeom>
          <a:noFill/>
        </p:spPr>
        <p:txBody>
          <a:bodyPr wrap="square" anchor="ctr">
            <a:spAutoFit/>
          </a:bodyPr>
          <a:lstStyle/>
          <a:p>
            <a:pPr algn="ctr"/>
            <a:r>
              <a:rPr lang="en-US" sz="1100" b="1" dirty="0">
                <a:solidFill>
                  <a:srgbClr val="0076CF"/>
                </a:solidFill>
                <a:latin typeface="+mj-lt"/>
                <a:cs typeface="Cascadia Mono PL" pitchFamily="1" charset="0"/>
              </a:rPr>
              <a:t>Inferred Partitions</a:t>
            </a:r>
          </a:p>
        </p:txBody>
      </p:sp>
      <p:sp>
        <p:nvSpPr>
          <p:cNvPr id="8" name="Rectangle 7">
            <a:extLst>
              <a:ext uri="{FF2B5EF4-FFF2-40B4-BE49-F238E27FC236}">
                <a16:creationId xmlns:a16="http://schemas.microsoft.com/office/drawing/2014/main" id="{4D510002-81DC-4E60-BFEB-92BB65470A94}"/>
              </a:ext>
            </a:extLst>
          </p:cNvPr>
          <p:cNvSpPr/>
          <p:nvPr/>
        </p:nvSpPr>
        <p:spPr bwMode="auto">
          <a:xfrm rot="5400000">
            <a:off x="2545688" y="2266289"/>
            <a:ext cx="492487" cy="387509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128837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BDB99-702B-41F9-B0DF-39825BAFA04A}"/>
              </a:ext>
            </a:extLst>
          </p:cNvPr>
          <p:cNvPicPr>
            <a:picLocks noChangeAspect="1"/>
          </p:cNvPicPr>
          <p:nvPr/>
        </p:nvPicPr>
        <p:blipFill>
          <a:blip r:embed="rId3"/>
          <a:stretch>
            <a:fillRect/>
          </a:stretch>
        </p:blipFill>
        <p:spPr>
          <a:xfrm>
            <a:off x="0" y="1158619"/>
            <a:ext cx="12252325" cy="3681925"/>
          </a:xfrm>
          <a:prstGeom prst="rect">
            <a:avLst/>
          </a:prstGeom>
        </p:spPr>
      </p:pic>
      <p:cxnSp>
        <p:nvCxnSpPr>
          <p:cNvPr id="14" name="Straight Connector 13">
            <a:extLst>
              <a:ext uri="{FF2B5EF4-FFF2-40B4-BE49-F238E27FC236}">
                <a16:creationId xmlns:a16="http://schemas.microsoft.com/office/drawing/2014/main" id="{5D42B974-C232-4F32-8378-BAB5AFBAE161}"/>
              </a:ext>
            </a:extLst>
          </p:cNvPr>
          <p:cNvCxnSpPr>
            <a:cxnSpLocks/>
          </p:cNvCxnSpPr>
          <p:nvPr/>
        </p:nvCxnSpPr>
        <p:spPr>
          <a:xfrm>
            <a:off x="5416434"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41CEA-A33C-4E41-B301-0DFA9B6957E2}"/>
              </a:ext>
            </a:extLst>
          </p:cNvPr>
          <p:cNvCxnSpPr>
            <a:cxnSpLocks/>
          </p:cNvCxnSpPr>
          <p:nvPr/>
        </p:nvCxnSpPr>
        <p:spPr>
          <a:xfrm>
            <a:off x="5416434"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86FDF5-FBFF-41F8-B7BF-431B3E43DBBE}"/>
              </a:ext>
            </a:extLst>
          </p:cNvPr>
          <p:cNvCxnSpPr>
            <a:cxnSpLocks/>
          </p:cNvCxnSpPr>
          <p:nvPr/>
        </p:nvCxnSpPr>
        <p:spPr>
          <a:xfrm>
            <a:off x="11472762"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A81F0-E8AF-4D5B-9B1F-4B9C98985677}"/>
              </a:ext>
            </a:extLst>
          </p:cNvPr>
          <p:cNvCxnSpPr>
            <a:cxnSpLocks/>
          </p:cNvCxnSpPr>
          <p:nvPr/>
        </p:nvCxnSpPr>
        <p:spPr>
          <a:xfrm>
            <a:off x="11472762"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467374-EB1D-482E-8698-DF9C268945B7}"/>
              </a:ext>
            </a:extLst>
          </p:cNvPr>
          <p:cNvSpPr txBox="1"/>
          <p:nvPr/>
        </p:nvSpPr>
        <p:spPr>
          <a:xfrm>
            <a:off x="7839456" y="3461402"/>
            <a:ext cx="1429944" cy="523220"/>
          </a:xfrm>
          <a:prstGeom prst="rect">
            <a:avLst/>
          </a:prstGeom>
          <a:noFill/>
        </p:spPr>
        <p:txBody>
          <a:bodyPr wrap="square" anchor="ctr">
            <a:spAutoFit/>
          </a:bodyPr>
          <a:lstStyle/>
          <a:p>
            <a:pPr algn="ctr"/>
            <a:r>
              <a:rPr lang="en-US" sz="1400" b="1" dirty="0">
                <a:solidFill>
                  <a:srgbClr val="0076CF"/>
                </a:solidFill>
                <a:latin typeface="+mj-lt"/>
                <a:cs typeface="Cascadia Mono PL" pitchFamily="1" charset="0"/>
              </a:rPr>
              <a:t>Exploded </a:t>
            </a:r>
            <a:r>
              <a:rPr lang="en-US" sz="1400" b="1" dirty="0">
                <a:solidFill>
                  <a:srgbClr val="0076CF"/>
                </a:solidFill>
                <a:latin typeface="Cascadia Code" panose="020B0609020000020004" pitchFamily="49" charset="0"/>
                <a:cs typeface="Cascadia Code" panose="020B0609020000020004" pitchFamily="49" charset="0"/>
              </a:rPr>
              <a:t>JSON</a:t>
            </a:r>
            <a:r>
              <a:rPr lang="en-US" sz="1400" b="1" dirty="0">
                <a:solidFill>
                  <a:srgbClr val="0076CF"/>
                </a:solidFill>
                <a:latin typeface="+mj-lt"/>
                <a:cs typeface="Cascadia Mono PL" pitchFamily="1" charset="0"/>
              </a:rPr>
              <a:t> payload</a:t>
            </a:r>
          </a:p>
        </p:txBody>
      </p:sp>
      <p:sp>
        <p:nvSpPr>
          <p:cNvPr id="29" name="Left Brace 28">
            <a:extLst>
              <a:ext uri="{FF2B5EF4-FFF2-40B4-BE49-F238E27FC236}">
                <a16:creationId xmlns:a16="http://schemas.microsoft.com/office/drawing/2014/main" id="{DDA82B70-978C-4E87-B96D-9B96A31498BE}"/>
              </a:ext>
            </a:extLst>
          </p:cNvPr>
          <p:cNvSpPr/>
          <p:nvPr/>
        </p:nvSpPr>
        <p:spPr>
          <a:xfrm rot="16200000">
            <a:off x="8032340" y="-19998"/>
            <a:ext cx="824514" cy="6056328"/>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92A9F41E-B51E-4BAE-A364-BE267B33FCB3}"/>
              </a:ext>
            </a:extLst>
          </p:cNvPr>
          <p:cNvCxnSpPr>
            <a:cxnSpLocks/>
          </p:cNvCxnSpPr>
          <p:nvPr/>
        </p:nvCxnSpPr>
        <p:spPr>
          <a:xfrm>
            <a:off x="536448" y="3338965"/>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05F860-590E-4B27-9FAA-B85A62F357F7}"/>
              </a:ext>
            </a:extLst>
          </p:cNvPr>
          <p:cNvCxnSpPr>
            <a:cxnSpLocks/>
          </p:cNvCxnSpPr>
          <p:nvPr/>
        </p:nvCxnSpPr>
        <p:spPr>
          <a:xfrm>
            <a:off x="536448" y="4107061"/>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941C84AF-AC08-4384-A0CD-356D627B6288}"/>
              </a:ext>
            </a:extLst>
          </p:cNvPr>
          <p:cNvSpPr/>
          <p:nvPr/>
        </p:nvSpPr>
        <p:spPr>
          <a:xfrm rot="10800000">
            <a:off x="7514180" y="3338965"/>
            <a:ext cx="325276" cy="768095"/>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F323B69-35ED-42B3-A774-08F57812BCA3}"/>
              </a:ext>
            </a:extLst>
          </p:cNvPr>
          <p:cNvSpPr/>
          <p:nvPr/>
        </p:nvSpPr>
        <p:spPr bwMode="auto">
          <a:xfrm rot="5400000">
            <a:off x="1491999" y="2383415"/>
            <a:ext cx="768090" cy="267919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843092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984696" cy="3825239"/>
            <a:chOff x="-11896" y="0"/>
            <a:chExt cx="10984696" cy="3825239"/>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3825239"/>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0"/>
              <a:ext cx="2857500" cy="382523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143338" y="908672"/>
              <a:ext cx="2829461"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Get OAuth Token</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86531"/>
              <a:ext cx="7866345" cy="3488870"/>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3"/>
              <a:ext cx="426392" cy="1272539"/>
            </a:xfrm>
            <a:prstGeom prst="leftBrace">
              <a:avLst>
                <a:gd name="adj1" fmla="val 55208"/>
                <a:gd name="adj2" fmla="val 49555"/>
              </a:avLst>
            </a:prstGeom>
            <a:noFill/>
            <a:ln w="285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1763293"/>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41246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019BD92-7D3D-4796-9C9E-563B1B802C3F}"/>
              </a:ext>
            </a:extLst>
          </p:cNvPr>
          <p:cNvGrpSpPr/>
          <p:nvPr/>
        </p:nvGrpSpPr>
        <p:grpSpPr>
          <a:xfrm>
            <a:off x="-11896" y="0"/>
            <a:ext cx="10504636" cy="5508411"/>
            <a:chOff x="-11896" y="0"/>
            <a:chExt cx="10504636" cy="5508411"/>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504636" cy="5508411"/>
              <a:chOff x="-11896" y="0"/>
              <a:chExt cx="10504636" cy="5508411"/>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550841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1"/>
                <a:ext cx="2377440" cy="550841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328496" y="1311181"/>
                <a:ext cx="216424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Create SHIR1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rotWithShape="1">
              <a:blip r:embed="rId2">
                <a:extLst>
                  <a:ext uri="{28A0092B-C50C-407E-A947-70E740481C1C}">
                    <a14:useLocalDpi xmlns:a14="http://schemas.microsoft.com/office/drawing/2010/main" val="0"/>
                  </a:ext>
                </a:extLst>
              </a:blip>
              <a:srcRect b="10120"/>
              <a:stretch/>
            </p:blipFill>
            <p:spPr>
              <a:xfrm>
                <a:off x="118530" y="186531"/>
                <a:ext cx="7866345" cy="313578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2"/>
                <a:ext cx="426392" cy="2077558"/>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68314"/>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 name="Picture 5" descr="Graphical user interface&#10;&#10;Description automatically generated">
              <a:extLst>
                <a:ext uri="{FF2B5EF4-FFF2-40B4-BE49-F238E27FC236}">
                  <a16:creationId xmlns:a16="http://schemas.microsoft.com/office/drawing/2014/main" id="{733FE58E-269E-43AC-8D57-5200C9B8835B}"/>
                </a:ext>
              </a:extLst>
            </p:cNvPr>
            <p:cNvPicPr>
              <a:picLocks noChangeAspect="1"/>
            </p:cNvPicPr>
            <p:nvPr/>
          </p:nvPicPr>
          <p:blipFill>
            <a:blip r:embed="rId3"/>
            <a:stretch>
              <a:fillRect/>
            </a:stretch>
          </p:blipFill>
          <p:spPr>
            <a:xfrm>
              <a:off x="118530" y="3430853"/>
              <a:ext cx="7866345" cy="1996989"/>
            </a:xfrm>
            <a:prstGeom prst="rect">
              <a:avLst/>
            </a:prstGeom>
          </p:spPr>
        </p:pic>
        <p:sp>
          <p:nvSpPr>
            <p:cNvPr id="7" name="Rectangle 6">
              <a:extLst>
                <a:ext uri="{FF2B5EF4-FFF2-40B4-BE49-F238E27FC236}">
                  <a16:creationId xmlns:a16="http://schemas.microsoft.com/office/drawing/2014/main" id="{0F215A49-2E0C-4AED-BAE2-57F70A56381E}"/>
                </a:ext>
              </a:extLst>
            </p:cNvPr>
            <p:cNvSpPr/>
            <p:nvPr/>
          </p:nvSpPr>
          <p:spPr bwMode="auto">
            <a:xfrm rot="5400000">
              <a:off x="4836542" y="2346238"/>
              <a:ext cx="200055" cy="5793579"/>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7CE68FA-FC82-49EE-810D-979170D90681}"/>
                </a:ext>
              </a:extLst>
            </p:cNvPr>
            <p:cNvGrpSpPr/>
            <p:nvPr/>
          </p:nvGrpSpPr>
          <p:grpSpPr>
            <a:xfrm>
              <a:off x="7805580" y="1757100"/>
              <a:ext cx="2094120" cy="3512160"/>
              <a:chOff x="7805580" y="1757100"/>
              <a:chExt cx="2094120" cy="35121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56C6F0E-26CB-47CF-A0CA-86807FD5148F}"/>
                      </a:ext>
                    </a:extLst>
                  </p14:cNvPr>
                  <p14:cNvContentPartPr/>
                  <p14:nvPr/>
                </p14:nvContentPartPr>
                <p14:xfrm>
                  <a:off x="7805940" y="1757100"/>
                  <a:ext cx="2093760" cy="3495960"/>
                </p14:xfrm>
              </p:contentPart>
            </mc:Choice>
            <mc:Fallback xmlns="">
              <p:pic>
                <p:nvPicPr>
                  <p:cNvPr id="13" name="Ink 12">
                    <a:extLst>
                      <a:ext uri="{FF2B5EF4-FFF2-40B4-BE49-F238E27FC236}">
                        <a16:creationId xmlns:a16="http://schemas.microsoft.com/office/drawing/2014/main" id="{156C6F0E-26CB-47CF-A0CA-86807FD5148F}"/>
                      </a:ext>
                    </a:extLst>
                  </p:cNvPr>
                  <p:cNvPicPr/>
                  <p:nvPr/>
                </p:nvPicPr>
                <p:blipFill>
                  <a:blip r:embed="rId5"/>
                  <a:stretch>
                    <a:fillRect/>
                  </a:stretch>
                </p:blipFill>
                <p:spPr>
                  <a:xfrm>
                    <a:off x="7786860" y="1738020"/>
                    <a:ext cx="2131560" cy="353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5EEB6985-9123-457B-B30A-C5473439E0AF}"/>
                      </a:ext>
                    </a:extLst>
                  </p14:cNvPr>
                  <p14:cNvContentPartPr/>
                  <p14:nvPr/>
                </p14:nvContentPartPr>
                <p14:xfrm>
                  <a:off x="7805580" y="5112300"/>
                  <a:ext cx="145800" cy="156960"/>
                </p14:xfrm>
              </p:contentPart>
            </mc:Choice>
            <mc:Fallback xmlns="">
              <p:pic>
                <p:nvPicPr>
                  <p:cNvPr id="16" name="Ink 15">
                    <a:extLst>
                      <a:ext uri="{FF2B5EF4-FFF2-40B4-BE49-F238E27FC236}">
                        <a16:creationId xmlns:a16="http://schemas.microsoft.com/office/drawing/2014/main" id="{5EEB6985-9123-457B-B30A-C5473439E0AF}"/>
                      </a:ext>
                    </a:extLst>
                  </p:cNvPr>
                  <p:cNvPicPr/>
                  <p:nvPr/>
                </p:nvPicPr>
                <p:blipFill>
                  <a:blip r:embed="rId7"/>
                  <a:stretch>
                    <a:fillRect/>
                  </a:stretch>
                </p:blipFill>
                <p:spPr>
                  <a:xfrm>
                    <a:off x="7786500" y="5093220"/>
                    <a:ext cx="183600" cy="194760"/>
                  </a:xfrm>
                  <a:prstGeom prst="rect">
                    <a:avLst/>
                  </a:prstGeom>
                </p:spPr>
              </p:pic>
            </mc:Fallback>
          </mc:AlternateContent>
        </p:grpSp>
      </p:grpSp>
    </p:spTree>
    <p:extLst>
      <p:ext uri="{BB962C8B-B14F-4D97-AF65-F5344CB8AC3E}">
        <p14:creationId xmlns:p14="http://schemas.microsoft.com/office/powerpoint/2010/main" val="2641702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1CF61E-79A6-4899-8164-4CB74D4F65E5}"/>
              </a:ext>
            </a:extLst>
          </p:cNvPr>
          <p:cNvGrpSpPr/>
          <p:nvPr/>
        </p:nvGrpSpPr>
        <p:grpSpPr>
          <a:xfrm>
            <a:off x="-11896" y="0"/>
            <a:ext cx="7662376" cy="6248400"/>
            <a:chOff x="-11896" y="0"/>
            <a:chExt cx="7662376" cy="62484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24840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843154" cy="62483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3414301"/>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All SHIRs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25571"/>
              <a:ext cx="5632721" cy="5999162"/>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344193"/>
              <a:ext cx="551843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5921114"/>
              <a:ext cx="555837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661660" y="1344191"/>
              <a:ext cx="426392" cy="457692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929076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322429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7B2E1E1-07B7-4041-8F89-5774D75D120A}"/>
              </a:ext>
            </a:extLst>
          </p:cNvPr>
          <p:cNvGrpSpPr/>
          <p:nvPr/>
        </p:nvGrpSpPr>
        <p:grpSpPr>
          <a:xfrm>
            <a:off x="-11896" y="0"/>
            <a:ext cx="7120023" cy="5113650"/>
            <a:chOff x="-11896" y="0"/>
            <a:chExt cx="7120023" cy="5113650"/>
          </a:xfrm>
        </p:grpSpPr>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300801" cy="511364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2" y="1872879"/>
              <a:ext cx="979448"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VM2</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506705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E035AB42-82EC-413A-BF51-1C35D0ACB8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36" y="103062"/>
              <a:ext cx="5562688" cy="2768456"/>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715082"/>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0012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715081"/>
              <a:ext cx="199822" cy="78504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3">
              <a:extLst>
                <a:ext uri="{28A0092B-C50C-407E-A947-70E740481C1C}">
                  <a14:useLocalDpi xmlns:a14="http://schemas.microsoft.com/office/drawing/2010/main" val="0"/>
                </a:ext>
              </a:extLst>
            </a:blip>
            <a:srcRect t="417" b="417"/>
            <a:stretch/>
          </p:blipFill>
          <p:spPr>
            <a:xfrm>
              <a:off x="218771" y="3327103"/>
              <a:ext cx="2343846"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576863" y="2925863"/>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VM2</a:t>
              </a:r>
            </a:p>
          </p:txBody>
        </p:sp>
        <p:pic>
          <p:nvPicPr>
            <p:cNvPr id="10" name="Picture 9" descr="Table&#10;&#10;Description automatically generated">
              <a:extLst>
                <a:ext uri="{FF2B5EF4-FFF2-40B4-BE49-F238E27FC236}">
                  <a16:creationId xmlns:a16="http://schemas.microsoft.com/office/drawing/2014/main" id="{70F6EE3B-7B4B-43A1-A963-07D78D8EC9F2}"/>
                </a:ext>
              </a:extLst>
            </p:cNvPr>
            <p:cNvPicPr>
              <a:picLocks noChangeAspect="1"/>
            </p:cNvPicPr>
            <p:nvPr/>
          </p:nvPicPr>
          <p:blipFill>
            <a:blip r:embed="rId4"/>
            <a:stretch>
              <a:fillRect/>
            </a:stretch>
          </p:blipFill>
          <p:spPr>
            <a:xfrm>
              <a:off x="2826012" y="3300167"/>
              <a:ext cx="2900410"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286686" y="2968644"/>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975823" y="3816773"/>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725590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9AD80EA-0BBB-431F-9142-2811876A5FE0}"/>
              </a:ext>
            </a:extLst>
          </p:cNvPr>
          <p:cNvGrpSpPr/>
          <p:nvPr/>
        </p:nvGrpSpPr>
        <p:grpSpPr>
          <a:xfrm>
            <a:off x="-11896" y="0"/>
            <a:ext cx="7824178" cy="6568436"/>
            <a:chOff x="-11896" y="0"/>
            <a:chExt cx="7824178" cy="6568436"/>
          </a:xfrm>
        </p:grpSpPr>
        <p:grpSp>
          <p:nvGrpSpPr>
            <p:cNvPr id="9" name="Group 8">
              <a:extLst>
                <a:ext uri="{FF2B5EF4-FFF2-40B4-BE49-F238E27FC236}">
                  <a16:creationId xmlns:a16="http://schemas.microsoft.com/office/drawing/2014/main" id="{7E87785A-3AD2-47B6-9E54-0D93F672742E}"/>
                </a:ext>
              </a:extLst>
            </p:cNvPr>
            <p:cNvGrpSpPr/>
            <p:nvPr/>
          </p:nvGrpSpPr>
          <p:grpSpPr>
            <a:xfrm>
              <a:off x="-11896" y="0"/>
              <a:ext cx="7824178" cy="6568436"/>
              <a:chOff x="-11896" y="0"/>
              <a:chExt cx="7824178" cy="6568436"/>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568436"/>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771A9E2-45D0-4941-A916-54B7EA403351}"/>
                  </a:ext>
                </a:extLst>
              </p:cNvPr>
              <p:cNvGrpSpPr/>
              <p:nvPr/>
            </p:nvGrpSpPr>
            <p:grpSpPr>
              <a:xfrm>
                <a:off x="93699" y="103062"/>
                <a:ext cx="5567960" cy="4239283"/>
                <a:chOff x="93699" y="103062"/>
                <a:chExt cx="5567960" cy="4239283"/>
              </a:xfrm>
            </p:grpSpPr>
            <p:pic>
              <p:nvPicPr>
                <p:cNvPr id="15" name="Picture 14" descr="Text&#10;&#10;Description automatically generated">
                  <a:extLst>
                    <a:ext uri="{FF2B5EF4-FFF2-40B4-BE49-F238E27FC236}">
                      <a16:creationId xmlns:a16="http://schemas.microsoft.com/office/drawing/2014/main" id="{E035AB42-82EC-413A-BF51-1C35D0ACB88D}"/>
                    </a:ext>
                  </a:extLst>
                </p:cNvPr>
                <p:cNvPicPr>
                  <a:picLocks noChangeAspect="1"/>
                </p:cNvPicPr>
                <p:nvPr/>
              </p:nvPicPr>
              <p:blipFill>
                <a:blip r:embed="rId2"/>
                <a:stretch>
                  <a:fillRect/>
                </a:stretch>
              </p:blipFill>
              <p:spPr>
                <a:xfrm>
                  <a:off x="93701" y="103062"/>
                  <a:ext cx="5567958" cy="2768456"/>
                </a:xfrm>
                <a:prstGeom prst="rect">
                  <a:avLst/>
                </a:prstGeom>
              </p:spPr>
            </p:pic>
            <p:pic>
              <p:nvPicPr>
                <p:cNvPr id="4" name="Picture 3" descr="Text&#10;&#10;Description automatically generated">
                  <a:extLst>
                    <a:ext uri="{FF2B5EF4-FFF2-40B4-BE49-F238E27FC236}">
                      <a16:creationId xmlns:a16="http://schemas.microsoft.com/office/drawing/2014/main" id="{B7AAE4F9-14D9-47FA-B022-E4FBA1DD90BA}"/>
                    </a:ext>
                  </a:extLst>
                </p:cNvPr>
                <p:cNvPicPr>
                  <a:picLocks noChangeAspect="1"/>
                </p:cNvPicPr>
                <p:nvPr/>
              </p:nvPicPr>
              <p:blipFill rotWithShape="1">
                <a:blip r:embed="rId3"/>
                <a:srcRect t="16335"/>
                <a:stretch/>
              </p:blipFill>
              <p:spPr>
                <a:xfrm>
                  <a:off x="93699" y="306200"/>
                  <a:ext cx="5567957" cy="4036145"/>
                </a:xfrm>
                <a:prstGeom prst="rect">
                  <a:avLst/>
                </a:prstGeom>
              </p:spPr>
            </p:pic>
          </p:gr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5" y="1"/>
                <a:ext cx="2004957" cy="656843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848049" y="3850179"/>
                <a:ext cx="195056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2400" b="1" kern="0" dirty="0">
                    <a:solidFill>
                      <a:schemeClr val="bg1"/>
                    </a:solidFill>
                    <a:latin typeface="+mj-lt"/>
                    <a:ea typeface="Segoe UI" pitchFamily="34" charset="0"/>
                    <a:cs typeface="Segoe UI Semibold" panose="020B0702040204020203" pitchFamily="34" charset="0"/>
                  </a:rPr>
                  <a:t>Unregisters VM1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3967119"/>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416328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7381" y="3973779"/>
                <a:ext cx="85313" cy="189500"/>
              </a:xfrm>
              <a:prstGeom prst="leftBrace">
                <a:avLst>
                  <a:gd name="adj1" fmla="val 55208"/>
                  <a:gd name="adj2" fmla="val 49555"/>
                </a:avLst>
              </a:prstGeom>
              <a:noFill/>
              <a:ln w="1905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4">
                <a:extLst>
                  <a:ext uri="{28A0092B-C50C-407E-A947-70E740481C1C}">
                    <a14:useLocalDpi xmlns:a14="http://schemas.microsoft.com/office/drawing/2010/main" val="0"/>
                  </a:ext>
                </a:extLst>
              </a:blip>
              <a:srcRect t="354" r="1023" b="354"/>
              <a:stretch/>
            </p:blipFill>
            <p:spPr>
              <a:xfrm>
                <a:off x="118530" y="4782927"/>
                <a:ext cx="2319870"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476622" y="4381687"/>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VM1</a:t>
                </a:r>
              </a:p>
            </p:txBody>
          </p:sp>
          <p:pic>
            <p:nvPicPr>
              <p:cNvPr id="10" name="Picture 9">
                <a:extLst>
                  <a:ext uri="{FF2B5EF4-FFF2-40B4-BE49-F238E27FC236}">
                    <a16:creationId xmlns:a16="http://schemas.microsoft.com/office/drawing/2014/main" id="{70F6EE3B-7B4B-43A1-A963-07D78D8EC9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8789" y="4755991"/>
                <a:ext cx="2894374"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186445" y="4424468"/>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875582" y="5272597"/>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028E3133-2486-4A0A-8CF9-D75D93F3A195}"/>
                </a:ext>
              </a:extLst>
            </p:cNvPr>
            <p:cNvSpPr/>
            <p:nvPr/>
          </p:nvSpPr>
          <p:spPr bwMode="auto">
            <a:xfrm>
              <a:off x="2708475" y="5634110"/>
              <a:ext cx="2187787"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effectLst/>
                  <a:uLnTx/>
                  <a:uFillTx/>
                  <a:latin typeface="+mj-lt"/>
                  <a:ea typeface="Segoe UI" pitchFamily="34" charset="0"/>
                  <a:cs typeface="Segoe UI Semibold" panose="020B0702040204020203" pitchFamily="34" charset="0"/>
                </a:rPr>
                <a:t>Since VM1 is unregistered</a:t>
              </a:r>
              <a:endParaRPr kumimoji="0" lang="en-US" sz="9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endParaRPr>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0C2790E6-4031-4172-BA3D-BFF4BB9CB0C4}"/>
                    </a:ext>
                  </a:extLst>
                </p14:cNvPr>
                <p14:cNvContentPartPr/>
                <p14:nvPr/>
              </p14:nvContentPartPr>
              <p14:xfrm>
                <a:off x="4541415" y="5581020"/>
                <a:ext cx="269280" cy="214200"/>
              </p14:xfrm>
            </p:contentPart>
          </mc:Choice>
          <mc:Fallback xmlns="">
            <p:pic>
              <p:nvPicPr>
                <p:cNvPr id="18" name="Ink 17">
                  <a:extLst>
                    <a:ext uri="{FF2B5EF4-FFF2-40B4-BE49-F238E27FC236}">
                      <a16:creationId xmlns:a16="http://schemas.microsoft.com/office/drawing/2014/main" id="{0C2790E6-4031-4172-BA3D-BFF4BB9CB0C4}"/>
                    </a:ext>
                  </a:extLst>
                </p:cNvPr>
                <p:cNvPicPr/>
                <p:nvPr/>
              </p:nvPicPr>
              <p:blipFill>
                <a:blip r:embed="rId7"/>
                <a:stretch>
                  <a:fillRect/>
                </a:stretch>
              </p:blipFill>
              <p:spPr>
                <a:xfrm>
                  <a:off x="4532415" y="5572380"/>
                  <a:ext cx="286920" cy="231840"/>
                </a:xfrm>
                <a:prstGeom prst="rect">
                  <a:avLst/>
                </a:prstGeom>
              </p:spPr>
            </p:pic>
          </mc:Fallback>
        </mc:AlternateContent>
      </p:grpSp>
    </p:spTree>
    <p:extLst>
      <p:ext uri="{BB962C8B-B14F-4D97-AF65-F5344CB8AC3E}">
        <p14:creationId xmlns:p14="http://schemas.microsoft.com/office/powerpoint/2010/main" val="14375061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6677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6188CEF-86EB-4416-85B6-F93F6C325747}"/>
              </a:ext>
            </a:extLst>
          </p:cNvPr>
          <p:cNvGrpSpPr/>
          <p:nvPr/>
        </p:nvGrpSpPr>
        <p:grpSpPr>
          <a:xfrm>
            <a:off x="1313983" y="1840253"/>
            <a:ext cx="7790647" cy="2318655"/>
            <a:chOff x="1313983" y="1840253"/>
            <a:chExt cx="7790647" cy="2318655"/>
          </a:xfrm>
        </p:grpSpPr>
        <p:grpSp>
          <p:nvGrpSpPr>
            <p:cNvPr id="8" name="Group 7">
              <a:extLst>
                <a:ext uri="{FF2B5EF4-FFF2-40B4-BE49-F238E27FC236}">
                  <a16:creationId xmlns:a16="http://schemas.microsoft.com/office/drawing/2014/main" id="{E0BA3177-D5D5-4E48-A8D1-A11124FEDC88}"/>
                </a:ext>
              </a:extLst>
            </p:cNvPr>
            <p:cNvGrpSpPr/>
            <p:nvPr/>
          </p:nvGrpSpPr>
          <p:grpSpPr>
            <a:xfrm>
              <a:off x="1313983" y="1840253"/>
              <a:ext cx="7790647" cy="2318655"/>
              <a:chOff x="-11897" y="0"/>
              <a:chExt cx="7790647" cy="2318655"/>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7" y="0"/>
                <a:ext cx="5819223" cy="2318655"/>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E25AA66E-07C1-4F84-8EDA-115AE2B65E0F}"/>
                  </a:ext>
                </a:extLst>
              </p:cNvPr>
              <p:cNvGrpSpPr/>
              <p:nvPr/>
            </p:nvGrpSpPr>
            <p:grpSpPr>
              <a:xfrm>
                <a:off x="98024" y="3"/>
                <a:ext cx="7680726" cy="2318652"/>
                <a:chOff x="98024" y="3"/>
                <a:chExt cx="7680726" cy="2318652"/>
              </a:xfrm>
            </p:grpSpPr>
            <p:pic>
              <p:nvPicPr>
                <p:cNvPr id="5" name="Picture 4" descr="Text&#10;&#10;Description automatically generated">
                  <a:extLst>
                    <a:ext uri="{FF2B5EF4-FFF2-40B4-BE49-F238E27FC236}">
                      <a16:creationId xmlns:a16="http://schemas.microsoft.com/office/drawing/2014/main" id="{D85532AA-233C-4ABC-B67B-852C8F945C04}"/>
                    </a:ext>
                  </a:extLst>
                </p:cNvPr>
                <p:cNvPicPr>
                  <a:picLocks noChangeAspect="1"/>
                </p:cNvPicPr>
                <p:nvPr/>
              </p:nvPicPr>
              <p:blipFill>
                <a:blip r:embed="rId2"/>
                <a:stretch>
                  <a:fillRect/>
                </a:stretch>
              </p:blipFill>
              <p:spPr>
                <a:xfrm>
                  <a:off x="98024" y="105028"/>
                  <a:ext cx="5637423" cy="2098056"/>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3"/>
                  <a:ext cx="1971424" cy="231865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994776" y="1154056"/>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98024" y="550241"/>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98024" y="2170433"/>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550240"/>
                  <a:ext cx="199822" cy="162019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9" name="Rectangle 8">
              <a:extLst>
                <a:ext uri="{FF2B5EF4-FFF2-40B4-BE49-F238E27FC236}">
                  <a16:creationId xmlns:a16="http://schemas.microsoft.com/office/drawing/2014/main" id="{645D1B4A-CB19-4027-A9D5-1B2CB306B21A}"/>
                </a:ext>
              </a:extLst>
            </p:cNvPr>
            <p:cNvSpPr/>
            <p:nvPr/>
          </p:nvSpPr>
          <p:spPr bwMode="auto">
            <a:xfrm>
              <a:off x="7314479" y="2763889"/>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Original</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6288583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9F51F5-22B9-44F8-9076-6713CE083BA2}"/>
              </a:ext>
            </a:extLst>
          </p:cNvPr>
          <p:cNvGrpSpPr/>
          <p:nvPr/>
        </p:nvGrpSpPr>
        <p:grpSpPr>
          <a:xfrm>
            <a:off x="1342558" y="133373"/>
            <a:ext cx="8015162" cy="4804387"/>
            <a:chOff x="1313983" y="133373"/>
            <a:chExt cx="8015162" cy="4804387"/>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313983" y="133373"/>
              <a:ext cx="5819223" cy="480438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4" name="Picture 3" descr="Text&#10;&#10;Description automatically generated">
              <a:extLst>
                <a:ext uri="{FF2B5EF4-FFF2-40B4-BE49-F238E27FC236}">
                  <a16:creationId xmlns:a16="http://schemas.microsoft.com/office/drawing/2014/main" id="{566E69BC-A872-48D1-88A9-80071CADF1A2}"/>
                </a:ext>
              </a:extLst>
            </p:cNvPr>
            <p:cNvPicPr>
              <a:picLocks noChangeAspect="1"/>
            </p:cNvPicPr>
            <p:nvPr/>
          </p:nvPicPr>
          <p:blipFill>
            <a:blip r:embed="rId2"/>
            <a:stretch>
              <a:fillRect/>
            </a:stretch>
          </p:blipFill>
          <p:spPr>
            <a:xfrm>
              <a:off x="1423904" y="238401"/>
              <a:ext cx="5637423" cy="3645151"/>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7133206" y="133375"/>
              <a:ext cx="1971424" cy="480438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7363898" y="2403471"/>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423904" y="683614"/>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7157899" y="683612"/>
              <a:ext cx="199822" cy="3959533"/>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45D1B4A-CB19-4027-A9D5-1B2CB306B21A}"/>
                </a:ext>
              </a:extLst>
            </p:cNvPr>
            <p:cNvSpPr/>
            <p:nvPr/>
          </p:nvSpPr>
          <p:spPr bwMode="auto">
            <a:xfrm>
              <a:off x="7357721" y="2047317"/>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Reverse Engineered</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1" name="Graphic 10">
              <a:extLst>
                <a:ext uri="{FF2B5EF4-FFF2-40B4-BE49-F238E27FC236}">
                  <a16:creationId xmlns:a16="http://schemas.microsoft.com/office/drawing/2014/main" id="{ABFA4D46-E398-446D-80E3-BC432032A5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2599" y="3070591"/>
              <a:ext cx="517153" cy="517153"/>
            </a:xfrm>
            <a:prstGeom prst="rect">
              <a:avLst/>
            </a:prstGeom>
          </p:spPr>
        </p:pic>
        <p:sp>
          <p:nvSpPr>
            <p:cNvPr id="12" name="Rectangle 11">
              <a:extLst>
                <a:ext uri="{FF2B5EF4-FFF2-40B4-BE49-F238E27FC236}">
                  <a16:creationId xmlns:a16="http://schemas.microsoft.com/office/drawing/2014/main" id="{FC0E9286-F2ED-44B0-8B05-3560DFD55857}"/>
                </a:ext>
              </a:extLst>
            </p:cNvPr>
            <p:cNvSpPr/>
            <p:nvPr/>
          </p:nvSpPr>
          <p:spPr bwMode="auto">
            <a:xfrm>
              <a:off x="7357721" y="2663378"/>
              <a:ext cx="197142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600" kern="0" dirty="0">
                  <a:solidFill>
                    <a:schemeClr val="bg1"/>
                  </a:solidFill>
                  <a:latin typeface="+mj-lt"/>
                  <a:ea typeface="Segoe UI" pitchFamily="34" charset="0"/>
                  <a:cs typeface="Cascadia Code" panose="020B0609020000020004" pitchFamily="49" charset="0"/>
                </a:rPr>
                <a:t>f</a:t>
              </a:r>
              <a:r>
                <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 </a:t>
              </a:r>
              <a:r>
                <a:rPr kumimoji="0" lang="en-US" sz="1600" i="0" u="none" strike="noStrike" kern="0" cap="none" spc="0" normalizeH="0" baseline="0" noProof="0" dirty="0">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arc-</a:t>
              </a:r>
              <a:r>
                <a:rPr kumimoji="0" lang="en-US" sz="1600" i="0" u="none" strike="noStrike" kern="0" cap="none" spc="0" normalizeH="0" baseline="0" noProof="0" dirty="0" err="1">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sqlmi</a:t>
              </a:r>
              <a:r>
                <a:rPr lang="en-US" sz="1600" kern="0" dirty="0">
                  <a:solidFill>
                    <a:schemeClr val="bg1"/>
                  </a:solidFill>
                  <a:latin typeface="+mj-lt"/>
                  <a:ea typeface="Segoe UI" pitchFamily="34" charset="0"/>
                  <a:cs typeface="Cascadia Code" panose="020B0609020000020004" pitchFamily="49" charset="0"/>
                </a:rPr>
                <a:t>:</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5" name="Picture 14" descr="Shape&#10;&#10;Description automatically generated with medium confidence">
              <a:extLst>
                <a:ext uri="{FF2B5EF4-FFF2-40B4-BE49-F238E27FC236}">
                  <a16:creationId xmlns:a16="http://schemas.microsoft.com/office/drawing/2014/main" id="{C089D2CD-8655-4BFB-A37C-23637A6281FE}"/>
                </a:ext>
              </a:extLst>
            </p:cNvPr>
            <p:cNvPicPr>
              <a:picLocks noChangeAspect="1"/>
            </p:cNvPicPr>
            <p:nvPr/>
          </p:nvPicPr>
          <p:blipFill>
            <a:blip r:embed="rId5"/>
            <a:stretch>
              <a:fillRect/>
            </a:stretch>
          </p:blipFill>
          <p:spPr>
            <a:xfrm>
              <a:off x="1423904" y="3954221"/>
              <a:ext cx="5637423" cy="874087"/>
            </a:xfrm>
            <a:prstGeom prst="rect">
              <a:avLst/>
            </a:prstGeom>
          </p:spPr>
        </p:pic>
        <p:sp>
          <p:nvSpPr>
            <p:cNvPr id="16" name="Rectangle 15">
              <a:extLst>
                <a:ext uri="{FF2B5EF4-FFF2-40B4-BE49-F238E27FC236}">
                  <a16:creationId xmlns:a16="http://schemas.microsoft.com/office/drawing/2014/main" id="{E7241D26-D48A-4F30-9445-268DC7C04EBD}"/>
                </a:ext>
              </a:extLst>
            </p:cNvPr>
            <p:cNvSpPr/>
            <p:nvPr/>
          </p:nvSpPr>
          <p:spPr bwMode="auto">
            <a:xfrm rot="5400000">
              <a:off x="4198112" y="1091007"/>
              <a:ext cx="76608" cy="5649821"/>
            </a:xfrm>
            <a:prstGeom prst="rect">
              <a:avLst/>
            </a:prstGeom>
            <a:solidFill>
              <a:schemeClr val="tx1">
                <a:lumMod val="50000"/>
                <a:lumOff val="50000"/>
              </a:scheme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F48B70DB-D998-453C-91C8-BED2630268BF}"/>
                </a:ext>
              </a:extLst>
            </p:cNvPr>
            <p:cNvSpPr/>
            <p:nvPr/>
          </p:nvSpPr>
          <p:spPr bwMode="auto">
            <a:xfrm>
              <a:off x="7227538" y="3697567"/>
              <a:ext cx="191283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Omitted for brevity</a:t>
              </a:r>
              <a:endParaRPr kumimoji="0" lang="en-US" sz="1200"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423904" y="4643146"/>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7056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321BC45-14ED-4101-B5D1-5ADDBF1A986F}"/>
              </a:ext>
            </a:extLst>
          </p:cNvPr>
          <p:cNvGrpSpPr/>
          <p:nvPr/>
        </p:nvGrpSpPr>
        <p:grpSpPr>
          <a:xfrm>
            <a:off x="467339" y="561329"/>
            <a:ext cx="10703767" cy="5057649"/>
            <a:chOff x="467339" y="561329"/>
            <a:chExt cx="10703767" cy="5057649"/>
          </a:xfrm>
        </p:grpSpPr>
        <p:pic>
          <p:nvPicPr>
            <p:cNvPr id="5" name="Picture 4" descr="A picture containing text, screenshot, computer&#10;&#10;Description automatically generated">
              <a:extLst>
                <a:ext uri="{FF2B5EF4-FFF2-40B4-BE49-F238E27FC236}">
                  <a16:creationId xmlns:a16="http://schemas.microsoft.com/office/drawing/2014/main" id="{D5D01F0C-120A-4897-936F-EE5FD802CF5D}"/>
                </a:ext>
              </a:extLst>
            </p:cNvPr>
            <p:cNvPicPr>
              <a:picLocks noChangeAspect="1"/>
            </p:cNvPicPr>
            <p:nvPr/>
          </p:nvPicPr>
          <p:blipFill>
            <a:blip r:embed="rId2"/>
            <a:stretch>
              <a:fillRect/>
            </a:stretch>
          </p:blipFill>
          <p:spPr>
            <a:xfrm>
              <a:off x="467339" y="561329"/>
              <a:ext cx="10703767" cy="505764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3762375" y="835794"/>
              <a:ext cx="152400" cy="103176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3E955CA1-213D-4682-A989-3505E0A4CAF0}"/>
                </a:ext>
              </a:extLst>
            </p:cNvPr>
            <p:cNvCxnSpPr>
              <a:cxnSpLocks/>
            </p:cNvCxnSpPr>
            <p:nvPr/>
          </p:nvCxnSpPr>
          <p:spPr>
            <a:xfrm>
              <a:off x="467339" y="186756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B7F95F-3750-49B8-9D09-E7E242BCE9F2}"/>
                </a:ext>
              </a:extLst>
            </p:cNvPr>
            <p:cNvCxnSpPr>
              <a:cxnSpLocks/>
            </p:cNvCxnSpPr>
            <p:nvPr/>
          </p:nvCxnSpPr>
          <p:spPr>
            <a:xfrm>
              <a:off x="467339" y="82922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7A102439-1E6E-481A-8008-01B4E98841CD}"/>
                </a:ext>
              </a:extLst>
            </p:cNvPr>
            <p:cNvSpPr/>
            <p:nvPr/>
          </p:nvSpPr>
          <p:spPr bwMode="auto">
            <a:xfrm>
              <a:off x="3857457" y="1126453"/>
              <a:ext cx="321147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k</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ubectl</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cp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src</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dest</a:t>
              </a:r>
              <a:endParaRPr kumimoji="0" lang="en-US" sz="11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0" name="Left Brace 9">
              <a:extLst>
                <a:ext uri="{FF2B5EF4-FFF2-40B4-BE49-F238E27FC236}">
                  <a16:creationId xmlns:a16="http://schemas.microsoft.com/office/drawing/2014/main" id="{F06A0A4D-AE3F-435E-97D1-F320025CE159}"/>
                </a:ext>
              </a:extLst>
            </p:cNvPr>
            <p:cNvSpPr/>
            <p:nvPr/>
          </p:nvSpPr>
          <p:spPr>
            <a:xfrm rot="10800000">
              <a:off x="8128809" y="1367903"/>
              <a:ext cx="152400" cy="49965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C6A2884-1DA3-4FEF-9389-ECDFFE44D7A4}"/>
                </a:ext>
              </a:extLst>
            </p:cNvPr>
            <p:cNvSpPr/>
            <p:nvPr/>
          </p:nvSpPr>
          <p:spPr bwMode="auto">
            <a:xfrm>
              <a:off x="8205009" y="1399381"/>
              <a:ext cx="26634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rgbClr val="0070C0"/>
                  </a:solidFill>
                  <a:latin typeface="+mj-lt"/>
                  <a:ea typeface="Segoe UI" pitchFamily="34" charset="0"/>
                  <a:cs typeface="Cascadia Code" panose="020B0609020000020004" pitchFamily="49" charset="0"/>
                </a:rPr>
                <a:t>3 containers</a:t>
              </a:r>
              <a:br>
                <a:rPr lang="en-US" sz="1100" b="1" kern="0" dirty="0">
                  <a:solidFill>
                    <a:srgbClr val="0070C0"/>
                  </a:solidFill>
                  <a:latin typeface="+mj-lt"/>
                  <a:ea typeface="Segoe UI" pitchFamily="34" charset="0"/>
                  <a:cs typeface="Cascadia Code" panose="020B0609020000020004" pitchFamily="49" charset="0"/>
                </a:rPr>
              </a:br>
              <a:r>
                <a:rPr lang="en-US" sz="1100" b="1" kern="0" dirty="0">
                  <a:solidFill>
                    <a:srgbClr val="0070C0"/>
                  </a:solidFill>
                  <a:latin typeface="+mj-lt"/>
                  <a:ea typeface="Segoe UI" pitchFamily="34" charset="0"/>
                  <a:cs typeface="Cascadia Code" panose="020B0609020000020004" pitchFamily="49" charset="0"/>
                </a:rPr>
                <a:t>in SQL MI</a:t>
              </a:r>
              <a:endParaRPr kumimoji="0" lang="en-US" sz="1100" i="0" u="none" strike="noStrike" kern="0" cap="none" spc="0" normalizeH="0" baseline="0" noProof="0" dirty="0">
                <a:ln>
                  <a:noFill/>
                </a:ln>
                <a:solidFill>
                  <a:srgbClr val="0070C0"/>
                </a:solidFill>
                <a:effectLst/>
                <a:uLnTx/>
                <a:uFillTx/>
                <a:latin typeface="+mj-lt"/>
                <a:ea typeface="Segoe UI" pitchFamily="34" charset="0"/>
                <a:cs typeface="Cascadia Code" panose="020B0609020000020004" pitchFamily="49" charset="0"/>
              </a:endParaRPr>
            </a:p>
          </p:txBody>
        </p:sp>
        <p:pic>
          <p:nvPicPr>
            <p:cNvPr id="14" name="Graphic 13">
              <a:extLst>
                <a:ext uri="{FF2B5EF4-FFF2-40B4-BE49-F238E27FC236}">
                  <a16:creationId xmlns:a16="http://schemas.microsoft.com/office/drawing/2014/main" id="{6E38F132-4814-466E-BF4D-36806584F0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0348" y="4343241"/>
              <a:ext cx="320506" cy="320506"/>
            </a:xfrm>
            <a:prstGeom prst="rect">
              <a:avLst/>
            </a:prstGeom>
          </p:spPr>
        </p:pic>
        <p:sp>
          <p:nvSpPr>
            <p:cNvPr id="17" name="Left Brace 16">
              <a:extLst>
                <a:ext uri="{FF2B5EF4-FFF2-40B4-BE49-F238E27FC236}">
                  <a16:creationId xmlns:a16="http://schemas.microsoft.com/office/drawing/2014/main" id="{7D8024BA-83BC-4547-B077-C029705F3E80}"/>
                </a:ext>
              </a:extLst>
            </p:cNvPr>
            <p:cNvSpPr/>
            <p:nvPr/>
          </p:nvSpPr>
          <p:spPr>
            <a:xfrm rot="10800000">
              <a:off x="10406919" y="3912614"/>
              <a:ext cx="245374" cy="118176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E8BDC032-EF3E-40B9-A3E8-4581610EE8CA}"/>
                </a:ext>
              </a:extLst>
            </p:cNvPr>
            <p:cNvCxnSpPr>
              <a:cxnSpLocks/>
            </p:cNvCxnSpPr>
            <p:nvPr/>
          </p:nvCxnSpPr>
          <p:spPr>
            <a:xfrm>
              <a:off x="7402798" y="1367903"/>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B58166-7E13-42F6-A1D9-BB1B9323C844}"/>
                </a:ext>
              </a:extLst>
            </p:cNvPr>
            <p:cNvCxnSpPr>
              <a:cxnSpLocks/>
            </p:cNvCxnSpPr>
            <p:nvPr/>
          </p:nvCxnSpPr>
          <p:spPr>
            <a:xfrm>
              <a:off x="7402798" y="1867560"/>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D3EFF6-F77F-46BB-9FF2-8DD54249E4DD}"/>
                </a:ext>
              </a:extLst>
            </p:cNvPr>
            <p:cNvCxnSpPr>
              <a:cxnSpLocks/>
            </p:cNvCxnSpPr>
            <p:nvPr/>
          </p:nvCxnSpPr>
          <p:spPr>
            <a:xfrm>
              <a:off x="7478998" y="3884699"/>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27111E-E63B-4192-A3B8-918B7ED5509E}"/>
                </a:ext>
              </a:extLst>
            </p:cNvPr>
            <p:cNvCxnSpPr>
              <a:cxnSpLocks/>
            </p:cNvCxnSpPr>
            <p:nvPr/>
          </p:nvCxnSpPr>
          <p:spPr>
            <a:xfrm>
              <a:off x="7478998" y="5094374"/>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05183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descr="Graphical user interface&#10;&#10;Description automatically generated with medium confidence">
              <a:extLst>
                <a:ext uri="{FF2B5EF4-FFF2-40B4-BE49-F238E27FC236}">
                  <a16:creationId xmlns:a16="http://schemas.microsoft.com/office/drawing/2014/main" id="{3C991DED-A527-4D61-8BEE-244142B21E6A}"/>
                </a:ext>
              </a:extLst>
            </p:cNvPr>
            <p:cNvPicPr>
              <a:picLocks noChangeAspect="1"/>
            </p:cNvPicPr>
            <p:nvPr/>
          </p:nvPicPr>
          <p:blipFill>
            <a:blip r:embed="rId2"/>
            <a:stretch>
              <a:fillRect/>
            </a:stretch>
          </p:blipFill>
          <p:spPr>
            <a:xfrm>
              <a:off x="0" y="1317279"/>
              <a:ext cx="12252325" cy="3364604"/>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mcr.microsoft.com/azurearck8s/</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Both reverse Engineered </a:t>
              </a:r>
              <a:r>
                <a:rPr kumimoji="0" lang="en-US" sz="1600" b="1" i="0" u="none" strike="noStrike" kern="0" cap="none" spc="0" normalizeH="0" baseline="0" noProof="0">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fairly identical </a:t>
              </a:r>
              <a:b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br>
              <a:r>
                <a:rPr kumimoji="0" lang="en-US" sz="1200" b="1" i="0" u="none" strike="noStrike" kern="0" cap="none" spc="0" normalizeH="0" baseline="0" noProof="0" dirty="0">
                  <a:ln>
                    <a:noFill/>
                  </a:ln>
                  <a:effectLst/>
                  <a:uLnTx/>
                  <a:uFillTx/>
                  <a:latin typeface="+mj-lt"/>
                  <a:ea typeface="Segoe UI" pitchFamily="34" charset="0"/>
                  <a:cs typeface="Cascadia Code" panose="020B0609020000020004" pitchFamily="49" charset="0"/>
                </a:rPr>
                <a:t>(which makes sense, they’re both fluent-bit 1.3.8)</a:t>
              </a:r>
              <a:endParaRPr kumimoji="0" lang="en-US" sz="1200" i="0" u="none" strike="noStrike" kern="0" cap="none" spc="0" normalizeH="0" baseline="0" noProof="0" dirty="0">
                <a:ln>
                  <a:noFill/>
                </a:ln>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2568814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E29CE6C-4905-4D00-B4E9-3E3ACE09F822}"/>
              </a:ext>
            </a:extLst>
          </p:cNvPr>
          <p:cNvGrpSpPr/>
          <p:nvPr/>
        </p:nvGrpSpPr>
        <p:grpSpPr>
          <a:xfrm>
            <a:off x="-2" y="571500"/>
            <a:ext cx="12290428" cy="4754533"/>
            <a:chOff x="-2" y="571500"/>
            <a:chExt cx="12290428" cy="4754533"/>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3C991DED-A527-4D61-8BEE-244142B21E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17279"/>
                <a:ext cx="12252325" cy="3364603"/>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rgbClr val="00B0F0"/>
                    </a:solidFill>
                    <a:latin typeface="Cascadia Code" panose="020B0609020000020004" pitchFamily="49" charset="0"/>
                    <a:cs typeface="Cascadia Code" panose="020B0609020000020004" pitchFamily="49" charset="0"/>
                  </a:rPr>
                  <a:t>fluent-bit:1.3.8 </a:t>
                </a:r>
                <a:r>
                  <a:rPr lang="en-US" sz="1400" dirty="0">
                    <a:solidFill>
                      <a:schemeClr val="bg1"/>
                    </a:solidFill>
                    <a:latin typeface="Cascadia Code" panose="020B0609020000020004" pitchFamily="49" charset="0"/>
                    <a:cs typeface="Cascadia Code" panose="020B0609020000020004" pitchFamily="49" charset="0"/>
                  </a:rPr>
                  <a:t>original </a:t>
                </a:r>
                <a:r>
                  <a:rPr lang="en-US" sz="1400" dirty="0" err="1">
                    <a:solidFill>
                      <a:schemeClr val="bg1"/>
                    </a:solidFill>
                    <a:latin typeface="Cascadia Code" panose="020B0609020000020004" pitchFamily="49" charset="0"/>
                    <a:cs typeface="Cascadia Code" panose="020B0609020000020004" pitchFamily="49" charset="0"/>
                  </a:rPr>
                  <a:t>Dockerfile</a:t>
                </a:r>
                <a:endParaRPr kumimoji="0" lang="en-US" sz="14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err="1">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identical – with added steps for base image </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gcr.io/</a:t>
                </a:r>
                <a:r>
                  <a:rPr kumimoji="0" lang="en-US" sz="1600" i="0" u="none" strike="noStrike" kern="0" cap="none" spc="0" normalizeH="0" baseline="0" noProof="0" dirty="0" err="1">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distroless</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/cc</a:t>
                </a:r>
                <a:endParaRPr kumimoji="0" lang="en-US" sz="12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grpSp>
        <p:sp>
          <p:nvSpPr>
            <p:cNvPr id="2" name="Left Brace 1">
              <a:extLst>
                <a:ext uri="{FF2B5EF4-FFF2-40B4-BE49-F238E27FC236}">
                  <a16:creationId xmlns:a16="http://schemas.microsoft.com/office/drawing/2014/main" id="{CC56157A-2771-4835-8570-8F8E98B17D68}"/>
                </a:ext>
              </a:extLst>
            </p:cNvPr>
            <p:cNvSpPr/>
            <p:nvPr/>
          </p:nvSpPr>
          <p:spPr>
            <a:xfrm rot="10800000">
              <a:off x="9454515" y="1715840"/>
              <a:ext cx="95082" cy="17520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5B35D3B8-BF4F-4146-8373-D40413128CDE}"/>
                </a:ext>
              </a:extLst>
            </p:cNvPr>
            <p:cNvCxnSpPr>
              <a:cxnSpLocks/>
            </p:cNvCxnSpPr>
            <p:nvPr/>
          </p:nvCxnSpPr>
          <p:spPr>
            <a:xfrm>
              <a:off x="6159479" y="18941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FC108F0-0BDA-49E0-81AD-A7BF3181DC6F}"/>
                </a:ext>
              </a:extLst>
            </p:cNvPr>
            <p:cNvCxnSpPr>
              <a:cxnSpLocks/>
            </p:cNvCxnSpPr>
            <p:nvPr/>
          </p:nvCxnSpPr>
          <p:spPr>
            <a:xfrm>
              <a:off x="6159479" y="17092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F78BF20-374A-4751-9095-073AACA3C9DE}"/>
                </a:ext>
              </a:extLst>
            </p:cNvPr>
            <p:cNvSpPr/>
            <p:nvPr/>
          </p:nvSpPr>
          <p:spPr bwMode="auto">
            <a:xfrm>
              <a:off x="9502056" y="1585091"/>
              <a:ext cx="22879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gcr.io/</a:t>
              </a:r>
              <a:r>
                <a:rPr lang="en-US" sz="1100" b="1" kern="0" dirty="0" err="1">
                  <a:solidFill>
                    <a:schemeClr val="bg1"/>
                  </a:solidFill>
                  <a:latin typeface="Cascadia Code" panose="020B0609020000020004" pitchFamily="49" charset="0"/>
                  <a:ea typeface="Segoe UI" pitchFamily="34" charset="0"/>
                  <a:cs typeface="Cascadia Code" panose="020B0609020000020004" pitchFamily="49" charset="0"/>
                </a:rPr>
                <a:t>distroless</a:t>
              </a: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/cc </a:t>
              </a:r>
              <a:r>
                <a:rPr lang="en-US" sz="1100" b="1" kern="0" dirty="0">
                  <a:solidFill>
                    <a:schemeClr val="bg1"/>
                  </a:solidFill>
                  <a:latin typeface="+mj-lt"/>
                  <a:ea typeface="Segoe UI" pitchFamily="34" charset="0"/>
                  <a:cs typeface="Cascadia Code" panose="020B0609020000020004" pitchFamily="49" charset="0"/>
                </a:rPr>
                <a:t>base image</a:t>
              </a:r>
              <a:endParaRPr kumimoji="0" lang="en-US" sz="11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5062934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 y="0"/>
            <a:ext cx="12252324" cy="5999163"/>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AA2E24F7-BC4B-4471-9FD8-1E50ABA10BB9}"/>
              </a:ext>
            </a:extLst>
          </p:cNvPr>
          <p:cNvGrpSpPr/>
          <p:nvPr/>
        </p:nvGrpSpPr>
        <p:grpSpPr>
          <a:xfrm>
            <a:off x="848427" y="632114"/>
            <a:ext cx="10806826" cy="3806389"/>
            <a:chOff x="398847" y="555914"/>
            <a:chExt cx="10806826" cy="3806389"/>
          </a:xfrm>
        </p:grpSpPr>
        <p:sp>
          <p:nvSpPr>
            <p:cNvPr id="6" name="Isosceles Triangle 5">
              <a:extLst>
                <a:ext uri="{FF2B5EF4-FFF2-40B4-BE49-F238E27FC236}">
                  <a16:creationId xmlns:a16="http://schemas.microsoft.com/office/drawing/2014/main" id="{B09FC813-A14B-4C18-AE0D-AE6B7D89D751}"/>
                </a:ext>
              </a:extLst>
            </p:cNvPr>
            <p:cNvSpPr/>
            <p:nvPr/>
          </p:nvSpPr>
          <p:spPr bwMode="auto">
            <a:xfrm>
              <a:off x="5161113" y="2580194"/>
              <a:ext cx="2411818" cy="1246557"/>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D7E5870E-1823-4CEE-8550-ECB70A2C5363}"/>
                </a:ext>
              </a:extLst>
            </p:cNvPr>
            <p:cNvSpPr/>
            <p:nvPr/>
          </p:nvSpPr>
          <p:spPr bwMode="auto">
            <a:xfrm>
              <a:off x="1078729" y="2013813"/>
              <a:ext cx="1800996" cy="1920080"/>
            </a:xfrm>
            <a:prstGeom prst="rect">
              <a:avLst/>
            </a:prstGeom>
            <a:solidFill>
              <a:srgbClr val="FFFFFF">
                <a:lumMod val="95000"/>
              </a:srgbClr>
            </a:solidFill>
            <a:ln w="9525" cap="flat" cmpd="sng" algn="ctr">
              <a:gradFill>
                <a:gsLst>
                  <a:gs pos="0">
                    <a:srgbClr val="27BEF1">
                      <a:alpha val="72941"/>
                    </a:srgbClr>
                  </a:gs>
                  <a:gs pos="100000">
                    <a:srgbClr val="50E6FF"/>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4" name="Graphic 53">
              <a:extLst>
                <a:ext uri="{FF2B5EF4-FFF2-40B4-BE49-F238E27FC236}">
                  <a16:creationId xmlns:a16="http://schemas.microsoft.com/office/drawing/2014/main" id="{9C589A5D-3DD0-46C6-A2EB-9B83A7673C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8252" y="555914"/>
              <a:ext cx="635707" cy="635707"/>
            </a:xfrm>
            <a:prstGeom prst="rect">
              <a:avLst/>
            </a:prstGeom>
            <a:effectLst/>
          </p:spPr>
        </p:pic>
        <p:sp>
          <p:nvSpPr>
            <p:cNvPr id="55" name="Isosceles Triangle 54">
              <a:extLst>
                <a:ext uri="{FF2B5EF4-FFF2-40B4-BE49-F238E27FC236}">
                  <a16:creationId xmlns:a16="http://schemas.microsoft.com/office/drawing/2014/main" id="{3FB97C50-9E9D-494B-A6DD-2774D1208C98}"/>
                </a:ext>
              </a:extLst>
            </p:cNvPr>
            <p:cNvSpPr/>
            <p:nvPr/>
          </p:nvSpPr>
          <p:spPr bwMode="auto">
            <a:xfrm>
              <a:off x="1075939" y="1355753"/>
              <a:ext cx="1798207" cy="647350"/>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6" name="Graphic 55">
              <a:extLst>
                <a:ext uri="{FF2B5EF4-FFF2-40B4-BE49-F238E27FC236}">
                  <a16:creationId xmlns:a16="http://schemas.microsoft.com/office/drawing/2014/main" id="{BCACBB59-CDF9-4141-A81E-96EC3F46BB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151" y="1547506"/>
              <a:ext cx="393781" cy="393781"/>
            </a:xfrm>
            <a:prstGeom prst="rect">
              <a:avLst/>
            </a:prstGeom>
          </p:spPr>
        </p:pic>
        <p:sp>
          <p:nvSpPr>
            <p:cNvPr id="60" name="TextBox 59">
              <a:extLst>
                <a:ext uri="{FF2B5EF4-FFF2-40B4-BE49-F238E27FC236}">
                  <a16:creationId xmlns:a16="http://schemas.microsoft.com/office/drawing/2014/main" id="{DA652D0A-053A-4AD7-A374-0F1D8A14E2D8}"/>
                </a:ext>
              </a:extLst>
            </p:cNvPr>
            <p:cNvSpPr txBox="1"/>
            <p:nvPr/>
          </p:nvSpPr>
          <p:spPr>
            <a:xfrm>
              <a:off x="1078729" y="1045804"/>
              <a:ext cx="1798206"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dirty="0">
                  <a:ln>
                    <a:noFill/>
                  </a:ln>
                  <a:effectLst/>
                  <a:uLnTx/>
                  <a:uFillTx/>
                  <a:latin typeface="+mj-lt"/>
                  <a:ea typeface="Segoe UI" pitchFamily="34" charset="0"/>
                  <a:cs typeface="Cascadia Code" panose="020B0609020000020004" pitchFamily="49" charset="0"/>
                </a:rPr>
                <a:t>Purview</a:t>
              </a:r>
              <a:endParaRPr kumimoji="0" lang="en-US" sz="4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pic>
          <p:nvPicPr>
            <p:cNvPr id="61" name="Graphic 60">
              <a:extLst>
                <a:ext uri="{FF2B5EF4-FFF2-40B4-BE49-F238E27FC236}">
                  <a16:creationId xmlns:a16="http://schemas.microsoft.com/office/drawing/2014/main" id="{76612697-3D90-4818-BB68-284F9818BF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92286" y="2074643"/>
              <a:ext cx="179137" cy="179137"/>
            </a:xfrm>
            <a:prstGeom prst="rect">
              <a:avLst/>
            </a:prstGeom>
          </p:spPr>
        </p:pic>
        <p:sp>
          <p:nvSpPr>
            <p:cNvPr id="62" name="TextBox 61">
              <a:extLst>
                <a:ext uri="{FF2B5EF4-FFF2-40B4-BE49-F238E27FC236}">
                  <a16:creationId xmlns:a16="http://schemas.microsoft.com/office/drawing/2014/main" id="{8C7858A7-D000-43DC-AD53-0D7B2260BA97}"/>
                </a:ext>
              </a:extLst>
            </p:cNvPr>
            <p:cNvSpPr txBox="1"/>
            <p:nvPr/>
          </p:nvSpPr>
          <p:spPr>
            <a:xfrm>
              <a:off x="1323342" y="2049213"/>
              <a:ext cx="1697332" cy="2308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Scan everyday at 12 PM</a:t>
              </a:r>
              <a:endParaRPr kumimoji="0" lang="en-US" sz="20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63" name="Straight Connector 62">
              <a:extLst>
                <a:ext uri="{FF2B5EF4-FFF2-40B4-BE49-F238E27FC236}">
                  <a16:creationId xmlns:a16="http://schemas.microsoft.com/office/drawing/2014/main" id="{D97D639F-E85E-4975-841C-274F101BBB46}"/>
                </a:ext>
              </a:extLst>
            </p:cNvPr>
            <p:cNvCxnSpPr>
              <a:cxnSpLocks/>
            </p:cNvCxnSpPr>
            <p:nvPr/>
          </p:nvCxnSpPr>
          <p:spPr>
            <a:xfrm flipH="1">
              <a:off x="1926374" y="2278965"/>
              <a:ext cx="1" cy="287533"/>
            </a:xfrm>
            <a:prstGeom prst="line">
              <a:avLst/>
            </a:prstGeom>
            <a:ln w="25400">
              <a:solidFill>
                <a:srgbClr val="137BD3"/>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D71C549-5E74-44D1-ABB2-E573B11E1A6A}"/>
                </a:ext>
              </a:extLst>
            </p:cNvPr>
            <p:cNvSpPr txBox="1"/>
            <p:nvPr/>
          </p:nvSpPr>
          <p:spPr>
            <a:xfrm>
              <a:off x="1075939" y="2587919"/>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B0F0"/>
                  </a:solidFill>
                  <a:effectLst/>
                  <a:uLnTx/>
                  <a:uFillTx/>
                  <a:latin typeface="+mj-lt"/>
                  <a:ea typeface="Segoe UI" pitchFamily="34" charset="0"/>
                  <a:cs typeface="Cascadia Code" panose="020B0609020000020004" pitchFamily="49" charset="0"/>
                </a:rPr>
                <a:t>Found Sensitive Assets</a:t>
              </a:r>
              <a:endParaRPr kumimoji="0" lang="en-US" sz="2000" i="0" u="none" strike="noStrike" kern="1200" cap="none"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70" name="Rectangle 69">
              <a:extLst>
                <a:ext uri="{FF2B5EF4-FFF2-40B4-BE49-F238E27FC236}">
                  <a16:creationId xmlns:a16="http://schemas.microsoft.com/office/drawing/2014/main" id="{B6F43E32-45AF-4246-9F27-592D68B8A79D}"/>
                </a:ext>
              </a:extLst>
            </p:cNvPr>
            <p:cNvSpPr/>
            <p:nvPr/>
          </p:nvSpPr>
          <p:spPr bwMode="auto">
            <a:xfrm>
              <a:off x="3781676" y="2973853"/>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u="none" strike="noStrike" kern="1200" cap="none" spc="0" normalizeH="0" baseline="0" noProof="0" dirty="0">
                  <a:ln>
                    <a:noFill/>
                  </a:ln>
                  <a:solidFill>
                    <a:srgbClr val="50E6FF"/>
                  </a:solidFill>
                  <a:effectLst/>
                  <a:uLnTx/>
                  <a:uFillTx/>
                  <a:latin typeface="Segoe UI Semibold"/>
                  <a:ea typeface="Segoe UI" pitchFamily="34" charset="0"/>
                  <a:cs typeface="Segoe UI Semibold" panose="020B0702040204020203" pitchFamily="34" charset="0"/>
                </a:rPr>
                <a:t>Atlas Hook</a:t>
              </a:r>
              <a:endParaRPr kumimoji="0" lang="en-US" b="1" u="none" strike="noStrike" kern="1200" cap="none" spc="0" normalizeH="0" baseline="0" noProof="0" dirty="0">
                <a:ln>
                  <a:noFill/>
                </a:ln>
                <a:solidFill>
                  <a:srgbClr val="50E6FF"/>
                </a:solidFill>
                <a:effectLst/>
                <a:uLnTx/>
                <a:uFillTx/>
                <a:ea typeface="Segoe UI" pitchFamily="34" charset="0"/>
                <a:cs typeface="Segoe UI Semibold" panose="020B0702040204020203" pitchFamily="34" charset="0"/>
              </a:endParaRPr>
            </a:p>
          </p:txBody>
        </p:sp>
        <p:pic>
          <p:nvPicPr>
            <p:cNvPr id="73" name="Graphic 72">
              <a:extLst>
                <a:ext uri="{FF2B5EF4-FFF2-40B4-BE49-F238E27FC236}">
                  <a16:creationId xmlns:a16="http://schemas.microsoft.com/office/drawing/2014/main" id="{FDE4AC52-A9CC-427F-A5EB-408A9DD95E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10275" y="3159688"/>
              <a:ext cx="718128" cy="718128"/>
            </a:xfrm>
            <a:prstGeom prst="rect">
              <a:avLst/>
            </a:prstGeom>
          </p:spPr>
        </p:pic>
        <p:sp>
          <p:nvSpPr>
            <p:cNvPr id="75" name="TextBox 74">
              <a:extLst>
                <a:ext uri="{FF2B5EF4-FFF2-40B4-BE49-F238E27FC236}">
                  <a16:creationId xmlns:a16="http://schemas.microsoft.com/office/drawing/2014/main" id="{BD91A102-F2A0-4677-8B2B-561D9CCC7122}"/>
                </a:ext>
              </a:extLst>
            </p:cNvPr>
            <p:cNvSpPr txBox="1"/>
            <p:nvPr/>
          </p:nvSpPr>
          <p:spPr>
            <a:xfrm>
              <a:off x="5468841" y="3877816"/>
              <a:ext cx="1800996" cy="37702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Kafka endpoint</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800" b="1" i="0" u="none" strike="noStrike" kern="1200" cap="none" spc="0" normalizeH="0" baseline="0" noProof="0" dirty="0">
                  <a:ln>
                    <a:noFill/>
                  </a:ln>
                  <a:effectLst/>
                  <a:uLnTx/>
                  <a:uFillTx/>
                  <a:latin typeface="+mj-lt"/>
                  <a:ea typeface="Segoe UI" pitchFamily="34" charset="0"/>
                  <a:cs typeface="Cascadia Code" panose="020B0609020000020004" pitchFamily="49" charset="0"/>
                </a:rPr>
                <a:t>(Managed Purview)</a:t>
              </a:r>
              <a:endParaRPr kumimoji="0" lang="en-US" sz="2800" b="1"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cxnSp>
          <p:nvCxnSpPr>
            <p:cNvPr id="76" name="Straight Connector 75">
              <a:extLst>
                <a:ext uri="{FF2B5EF4-FFF2-40B4-BE49-F238E27FC236}">
                  <a16:creationId xmlns:a16="http://schemas.microsoft.com/office/drawing/2014/main" id="{997B2C9F-4EC5-4D87-AD97-F35EC4DDCE13}"/>
                </a:ext>
              </a:extLst>
            </p:cNvPr>
            <p:cNvCxnSpPr>
              <a:cxnSpLocks/>
            </p:cNvCxnSpPr>
            <p:nvPr/>
          </p:nvCxnSpPr>
          <p:spPr>
            <a:xfrm>
              <a:off x="3132621" y="3527844"/>
              <a:ext cx="2725254" cy="0"/>
            </a:xfrm>
            <a:prstGeom prst="line">
              <a:avLst/>
            </a:prstGeom>
            <a:ln w="50800">
              <a:solidFill>
                <a:srgbClr val="50E6FF"/>
              </a:solidFill>
              <a:headEnd type="none" w="sm" len="med"/>
              <a:tailEnd type="triangle" w="med" len="med"/>
            </a:ln>
            <a:effectLst>
              <a:glow rad="63500">
                <a:schemeClr val="accent2">
                  <a:satMod val="175000"/>
                  <a:alpha val="18000"/>
                </a:schemeClr>
              </a:glow>
            </a:effectLst>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0ACCFD9-530B-4B47-83BA-053F01358751}"/>
                </a:ext>
              </a:extLst>
            </p:cNvPr>
            <p:cNvSpPr/>
            <p:nvPr/>
          </p:nvSpPr>
          <p:spPr bwMode="auto">
            <a:xfrm>
              <a:off x="8068432" y="3156334"/>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78" name="Rectangle 77">
              <a:extLst>
                <a:ext uri="{FF2B5EF4-FFF2-40B4-BE49-F238E27FC236}">
                  <a16:creationId xmlns:a16="http://schemas.microsoft.com/office/drawing/2014/main" id="{3E0A4D8F-0441-4720-AF23-FC43FF712697}"/>
                </a:ext>
              </a:extLst>
            </p:cNvPr>
            <p:cNvSpPr/>
            <p:nvPr/>
          </p:nvSpPr>
          <p:spPr bwMode="auto">
            <a:xfrm>
              <a:off x="8110433" y="3209112"/>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pic>
          <p:nvPicPr>
            <p:cNvPr id="79" name="Graphic 78">
              <a:extLst>
                <a:ext uri="{FF2B5EF4-FFF2-40B4-BE49-F238E27FC236}">
                  <a16:creationId xmlns:a16="http://schemas.microsoft.com/office/drawing/2014/main" id="{F14CFDC8-7EFA-48B6-BE43-3210B8899A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69878" y="3251302"/>
              <a:ext cx="186601" cy="186601"/>
            </a:xfrm>
            <a:prstGeom prst="rect">
              <a:avLst/>
            </a:prstGeom>
          </p:spPr>
        </p:pic>
        <p:sp>
          <p:nvSpPr>
            <p:cNvPr id="80" name="TextBox 79">
              <a:extLst>
                <a:ext uri="{FF2B5EF4-FFF2-40B4-BE49-F238E27FC236}">
                  <a16:creationId xmlns:a16="http://schemas.microsoft.com/office/drawing/2014/main" id="{07740AFD-16A3-4ED3-94B4-09A2E495A61C}"/>
                </a:ext>
              </a:extLst>
            </p:cNvPr>
            <p:cNvSpPr txBox="1"/>
            <p:nvPr/>
          </p:nvSpPr>
          <p:spPr>
            <a:xfrm>
              <a:off x="8198030" y="3207980"/>
              <a:ext cx="1772844"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Custom Microservice</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82" name="Straight Connector 81">
              <a:extLst>
                <a:ext uri="{FF2B5EF4-FFF2-40B4-BE49-F238E27FC236}">
                  <a16:creationId xmlns:a16="http://schemas.microsoft.com/office/drawing/2014/main" id="{5D2B4AE9-95E2-479C-BCB5-24681180D87C}"/>
                </a:ext>
              </a:extLst>
            </p:cNvPr>
            <p:cNvCxnSpPr>
              <a:cxnSpLocks/>
              <a:endCxn id="77" idx="1"/>
            </p:cNvCxnSpPr>
            <p:nvPr/>
          </p:nvCxnSpPr>
          <p:spPr>
            <a:xfrm>
              <a:off x="6858000" y="3338134"/>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B4E395C-7DF2-4D97-821B-2806FE891410}"/>
                </a:ext>
              </a:extLst>
            </p:cNvPr>
            <p:cNvSpPr txBox="1"/>
            <p:nvPr/>
          </p:nvSpPr>
          <p:spPr>
            <a:xfrm>
              <a:off x="10183599" y="3676668"/>
              <a:ext cx="989997" cy="36163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Webhook</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700" i="0" u="none" strike="noStrike" kern="1200" cap="none" spc="0" normalizeH="0" baseline="0" noProof="0" dirty="0">
                  <a:ln>
                    <a:noFill/>
                  </a:ln>
                  <a:effectLst/>
                  <a:uLnTx/>
                  <a:uFillTx/>
                  <a:latin typeface="+mj-lt"/>
                  <a:ea typeface="Segoe UI" pitchFamily="34" charset="0"/>
                  <a:cs typeface="Cascadia Code" panose="020B0609020000020004" pitchFamily="49" charset="0"/>
                </a:rPr>
                <a:t>of some sort</a:t>
              </a:r>
              <a:endParaRPr kumimoji="0" lang="en-US" sz="2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D5AC5387-E4E2-4DA0-915D-54B6C3639B02}"/>
                </a:ext>
              </a:extLst>
            </p:cNvPr>
            <p:cNvSpPr txBox="1"/>
            <p:nvPr/>
          </p:nvSpPr>
          <p:spPr>
            <a:xfrm>
              <a:off x="6512808" y="3099501"/>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Read topic</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ABF21CA2-9D98-4207-A36D-FB54168DCC82}"/>
                </a:ext>
              </a:extLst>
            </p:cNvPr>
            <p:cNvPicPr>
              <a:picLocks noChangeAspect="1"/>
            </p:cNvPicPr>
            <p:nvPr/>
          </p:nvPicPr>
          <p:blipFill rotWithShape="1">
            <a:blip r:embed="rId13"/>
            <a:srcRect r="16223"/>
            <a:stretch/>
          </p:blipFill>
          <p:spPr>
            <a:xfrm>
              <a:off x="537761" y="2843826"/>
              <a:ext cx="2929121" cy="1405561"/>
            </a:xfrm>
            <a:prstGeom prst="rect">
              <a:avLst/>
            </a:prstGeom>
            <a:ln w="38100">
              <a:solidFill>
                <a:srgbClr val="50E6FF"/>
              </a:solidFill>
            </a:ln>
          </p:spPr>
        </p:pic>
        <p:cxnSp>
          <p:nvCxnSpPr>
            <p:cNvPr id="7" name="Straight Connector 6">
              <a:extLst>
                <a:ext uri="{FF2B5EF4-FFF2-40B4-BE49-F238E27FC236}">
                  <a16:creationId xmlns:a16="http://schemas.microsoft.com/office/drawing/2014/main" id="{83BA4046-66BC-47B3-8717-04DAA92B7F8D}"/>
                </a:ext>
              </a:extLst>
            </p:cNvPr>
            <p:cNvCxnSpPr>
              <a:cxnSpLocks/>
            </p:cNvCxnSpPr>
            <p:nvPr/>
          </p:nvCxnSpPr>
          <p:spPr>
            <a:xfrm flipH="1">
              <a:off x="2171932" y="1878484"/>
              <a:ext cx="755476" cy="0"/>
            </a:xfrm>
            <a:prstGeom prst="line">
              <a:avLst/>
            </a:prstGeom>
            <a:ln w="25400">
              <a:solidFill>
                <a:schemeClr val="tx1"/>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pic>
          <p:nvPicPr>
            <p:cNvPr id="173" name="Picture 2" descr="Hacker - Free computer icons">
              <a:extLst>
                <a:ext uri="{FF2B5EF4-FFF2-40B4-BE49-F238E27FC236}">
                  <a16:creationId xmlns:a16="http://schemas.microsoft.com/office/drawing/2014/main" id="{4C603A6B-6B47-42BF-B653-256A38579C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9605" y="1624392"/>
              <a:ext cx="335647" cy="335647"/>
            </a:xfrm>
            <a:prstGeom prst="rect">
              <a:avLst/>
            </a:prstGeom>
            <a:noFill/>
            <a:extLst>
              <a:ext uri="{909E8E84-426E-40DD-AFC4-6F175D3DCCD1}">
                <a14:hiddenFill xmlns:a14="http://schemas.microsoft.com/office/drawing/2010/main">
                  <a:solidFill>
                    <a:srgbClr val="FFFFFF"/>
                  </a:solidFill>
                </a14:hiddenFill>
              </a:ext>
            </a:extLst>
          </p:spPr>
        </p:pic>
        <p:sp>
          <p:nvSpPr>
            <p:cNvPr id="175" name="TextBox 174">
              <a:extLst>
                <a:ext uri="{FF2B5EF4-FFF2-40B4-BE49-F238E27FC236}">
                  <a16:creationId xmlns:a16="http://schemas.microsoft.com/office/drawing/2014/main" id="{03A34CEA-6293-4655-BFD5-DDE33680EA26}"/>
                </a:ext>
              </a:extLst>
            </p:cNvPr>
            <p:cNvSpPr txBox="1"/>
            <p:nvPr/>
          </p:nvSpPr>
          <p:spPr>
            <a:xfrm>
              <a:off x="3210512" y="1618199"/>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Authorized DBA</a:t>
              </a:r>
            </a:p>
          </p:txBody>
        </p:sp>
        <p:sp>
          <p:nvSpPr>
            <p:cNvPr id="177" name="TextBox 176">
              <a:extLst>
                <a:ext uri="{FF2B5EF4-FFF2-40B4-BE49-F238E27FC236}">
                  <a16:creationId xmlns:a16="http://schemas.microsoft.com/office/drawing/2014/main" id="{EFF0C85D-60A2-423C-AA00-06E59A5EC466}"/>
                </a:ext>
              </a:extLst>
            </p:cNvPr>
            <p:cNvSpPr txBox="1"/>
            <p:nvPr/>
          </p:nvSpPr>
          <p:spPr>
            <a:xfrm>
              <a:off x="3209780" y="1763068"/>
              <a:ext cx="275750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Decrypts </a:t>
              </a:r>
              <a:r>
                <a:rPr kumimoji="0" lang="en-US" sz="900" b="1" i="0" u="none" strike="noStrike" kern="1200" cap="none" spc="0" normalizeH="0" baseline="0" noProof="0" dirty="0">
                  <a:ln>
                    <a:noFill/>
                  </a:ln>
                  <a:solidFill>
                    <a:srgbClr val="00B0F0"/>
                  </a:solidFill>
                  <a:effectLst/>
                  <a:uLnTx/>
                  <a:uFillTx/>
                  <a:ea typeface="+mn-ea"/>
                  <a:cs typeface="Segoe UI Light" panose="020B0502040204020203" pitchFamily="34" charset="0"/>
                </a:rPr>
                <a:t>sensitive</a:t>
              </a:r>
              <a:r>
                <a:rPr kumimoji="0" lang="en-US" sz="900" b="0" i="0" u="none" strike="noStrike" kern="1200" cap="none" spc="0" normalizeH="0" baseline="0" noProof="0" dirty="0">
                  <a:ln>
                    <a:noFill/>
                  </a:ln>
                  <a:effectLst/>
                  <a:uLnTx/>
                  <a:uFillTx/>
                  <a:ea typeface="+mn-ea"/>
                  <a:cs typeface="Segoe UI Light" panose="020B0502040204020203" pitchFamily="34" charset="0"/>
                </a:rPr>
                <a:t> data to plaintext</a:t>
              </a:r>
            </a:p>
          </p:txBody>
        </p:sp>
        <p:pic>
          <p:nvPicPr>
            <p:cNvPr id="182" name="Graphic 181">
              <a:extLst>
                <a:ext uri="{FF2B5EF4-FFF2-40B4-BE49-F238E27FC236}">
                  <a16:creationId xmlns:a16="http://schemas.microsoft.com/office/drawing/2014/main" id="{7732F346-9B13-44B5-8A8F-BDE4BB65319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31994" y="1792974"/>
              <a:ext cx="171327" cy="169033"/>
            </a:xfrm>
            <a:prstGeom prst="rect">
              <a:avLst/>
            </a:prstGeom>
          </p:spPr>
        </p:pic>
        <p:sp>
          <p:nvSpPr>
            <p:cNvPr id="186" name="Rectangle 185">
              <a:extLst>
                <a:ext uri="{FF2B5EF4-FFF2-40B4-BE49-F238E27FC236}">
                  <a16:creationId xmlns:a16="http://schemas.microsoft.com/office/drawing/2014/main" id="{5D5F0181-E147-4E3A-8E47-C9D027ECA3FC}"/>
                </a:ext>
              </a:extLst>
            </p:cNvPr>
            <p:cNvSpPr/>
            <p:nvPr/>
          </p:nvSpPr>
          <p:spPr bwMode="auto">
            <a:xfrm>
              <a:off x="3776042" y="3552589"/>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900" dirty="0">
                  <a:solidFill>
                    <a:srgbClr val="50E6FF"/>
                  </a:solidFill>
                  <a:latin typeface="Cascadia Code" panose="020B0609020000020004" pitchFamily="49" charset="0"/>
                  <a:ea typeface="Segoe UI" pitchFamily="34" charset="0"/>
                  <a:cs typeface="Cascadia Code" panose="020B0609020000020004" pitchFamily="49" charset="0"/>
                </a:rPr>
                <a:t>ENTITY_UPDATE</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CLASSIFICATION_ADD</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a:t>
              </a:r>
              <a:endParaRPr kumimoji="0" lang="en-US" sz="900" b="1" u="none" strike="noStrike" kern="1200" cap="none" spc="0" normalizeH="0" baseline="0" noProof="0" dirty="0">
                <a:ln>
                  <a:noFill/>
                </a:ln>
                <a:solidFill>
                  <a:srgbClr val="50E6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90" name="TextBox 189">
              <a:extLst>
                <a:ext uri="{FF2B5EF4-FFF2-40B4-BE49-F238E27FC236}">
                  <a16:creationId xmlns:a16="http://schemas.microsoft.com/office/drawing/2014/main" id="{789468AC-14E4-4961-99BA-34F1420C6121}"/>
                </a:ext>
              </a:extLst>
            </p:cNvPr>
            <p:cNvSpPr txBox="1"/>
            <p:nvPr/>
          </p:nvSpPr>
          <p:spPr>
            <a:xfrm>
              <a:off x="430237" y="1560323"/>
              <a:ext cx="1429563"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Azure SQL DB</a:t>
              </a:r>
            </a:p>
          </p:txBody>
        </p:sp>
        <p:sp>
          <p:nvSpPr>
            <p:cNvPr id="192" name="TextBox 191">
              <a:extLst>
                <a:ext uri="{FF2B5EF4-FFF2-40B4-BE49-F238E27FC236}">
                  <a16:creationId xmlns:a16="http://schemas.microsoft.com/office/drawing/2014/main" id="{6D93B8AE-3E8C-432C-AFAB-BDEC38A4158B}"/>
                </a:ext>
              </a:extLst>
            </p:cNvPr>
            <p:cNvSpPr txBox="1"/>
            <p:nvPr/>
          </p:nvSpPr>
          <p:spPr>
            <a:xfrm>
              <a:off x="398847" y="1705192"/>
              <a:ext cx="1447367"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Column Level Encryption</a:t>
              </a:r>
            </a:p>
          </p:txBody>
        </p:sp>
        <p:pic>
          <p:nvPicPr>
            <p:cNvPr id="195" name="Graphic 194">
              <a:extLst>
                <a:ext uri="{FF2B5EF4-FFF2-40B4-BE49-F238E27FC236}">
                  <a16:creationId xmlns:a16="http://schemas.microsoft.com/office/drawing/2014/main" id="{ACB55917-83FC-4FC3-A308-804C5C7D63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08376" y="3380175"/>
              <a:ext cx="322409" cy="322409"/>
            </a:xfrm>
            <a:prstGeom prst="rect">
              <a:avLst/>
            </a:prstGeom>
          </p:spPr>
        </p:pic>
        <p:cxnSp>
          <p:nvCxnSpPr>
            <p:cNvPr id="197" name="Straight Connector 196">
              <a:extLst>
                <a:ext uri="{FF2B5EF4-FFF2-40B4-BE49-F238E27FC236}">
                  <a16:creationId xmlns:a16="http://schemas.microsoft.com/office/drawing/2014/main" id="{16388FA5-E162-4690-8AFE-382B33F2271D}"/>
                </a:ext>
              </a:extLst>
            </p:cNvPr>
            <p:cNvCxnSpPr>
              <a:cxnSpLocks/>
            </p:cNvCxnSpPr>
            <p:nvPr/>
          </p:nvCxnSpPr>
          <p:spPr>
            <a:xfrm>
              <a:off x="6858000" y="3766565"/>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1F60DEAF-DF09-4453-A8E4-54F75BCEFF2C}"/>
                </a:ext>
              </a:extLst>
            </p:cNvPr>
            <p:cNvSpPr txBox="1"/>
            <p:nvPr/>
          </p:nvSpPr>
          <p:spPr>
            <a:xfrm>
              <a:off x="6512808" y="3527932"/>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Spark Streaming</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sp>
          <p:nvSpPr>
            <p:cNvPr id="209" name="Rectangle 208">
              <a:extLst>
                <a:ext uri="{FF2B5EF4-FFF2-40B4-BE49-F238E27FC236}">
                  <a16:creationId xmlns:a16="http://schemas.microsoft.com/office/drawing/2014/main" id="{411DC02A-70AB-48DC-AECD-21E23FC0E456}"/>
                </a:ext>
              </a:extLst>
            </p:cNvPr>
            <p:cNvSpPr/>
            <p:nvPr/>
          </p:nvSpPr>
          <p:spPr bwMode="auto">
            <a:xfrm>
              <a:off x="8068432" y="3571563"/>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211" name="Rectangle 210">
              <a:extLst>
                <a:ext uri="{FF2B5EF4-FFF2-40B4-BE49-F238E27FC236}">
                  <a16:creationId xmlns:a16="http://schemas.microsoft.com/office/drawing/2014/main" id="{BFB2C20C-EFC6-410F-A3CB-F6A3C9C7CB0F}"/>
                </a:ext>
              </a:extLst>
            </p:cNvPr>
            <p:cNvSpPr/>
            <p:nvPr/>
          </p:nvSpPr>
          <p:spPr bwMode="auto">
            <a:xfrm>
              <a:off x="8110433" y="3624341"/>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13" name="TextBox 212">
              <a:extLst>
                <a:ext uri="{FF2B5EF4-FFF2-40B4-BE49-F238E27FC236}">
                  <a16:creationId xmlns:a16="http://schemas.microsoft.com/office/drawing/2014/main" id="{20CB97FE-3D34-4210-83FD-B22793925DC0}"/>
                </a:ext>
              </a:extLst>
            </p:cNvPr>
            <p:cNvSpPr txBox="1"/>
            <p:nvPr/>
          </p:nvSpPr>
          <p:spPr>
            <a:xfrm>
              <a:off x="8169878" y="3623209"/>
              <a:ext cx="1800996"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Streaming App</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pic>
          <p:nvPicPr>
            <p:cNvPr id="201" name="Graphic 200">
              <a:extLst>
                <a:ext uri="{FF2B5EF4-FFF2-40B4-BE49-F238E27FC236}">
                  <a16:creationId xmlns:a16="http://schemas.microsoft.com/office/drawing/2014/main" id="{D4AB1E87-DBFF-455F-9871-9597FA8CF9B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55974" y="3651694"/>
              <a:ext cx="217276" cy="217276"/>
            </a:xfrm>
            <a:prstGeom prst="rect">
              <a:avLst/>
            </a:prstGeom>
          </p:spPr>
        </p:pic>
        <p:cxnSp>
          <p:nvCxnSpPr>
            <p:cNvPr id="215" name="Connector: Elbow 214">
              <a:extLst>
                <a:ext uri="{FF2B5EF4-FFF2-40B4-BE49-F238E27FC236}">
                  <a16:creationId xmlns:a16="http://schemas.microsoft.com/office/drawing/2014/main" id="{9D04744B-B9D2-4687-A648-374C3B49E978}"/>
                </a:ext>
              </a:extLst>
            </p:cNvPr>
            <p:cNvCxnSpPr>
              <a:cxnSpLocks/>
              <a:stCxn id="80" idx="3"/>
              <a:endCxn id="195" idx="1"/>
            </p:cNvCxnSpPr>
            <p:nvPr/>
          </p:nvCxnSpPr>
          <p:spPr>
            <a:xfrm>
              <a:off x="9970874" y="3334938"/>
              <a:ext cx="537502" cy="206442"/>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B5616EE7-6C8A-4C7F-B5CA-EC183A50C229}"/>
                </a:ext>
              </a:extLst>
            </p:cNvPr>
            <p:cNvCxnSpPr>
              <a:cxnSpLocks/>
              <a:stCxn id="213" idx="3"/>
              <a:endCxn id="195" idx="1"/>
            </p:cNvCxnSpPr>
            <p:nvPr/>
          </p:nvCxnSpPr>
          <p:spPr>
            <a:xfrm flipV="1">
              <a:off x="9970874" y="3541380"/>
              <a:ext cx="537502" cy="208787"/>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con&#10;&#10;Description automatically generated">
              <a:extLst>
                <a:ext uri="{FF2B5EF4-FFF2-40B4-BE49-F238E27FC236}">
                  <a16:creationId xmlns:a16="http://schemas.microsoft.com/office/drawing/2014/main" id="{AC0D2799-04B9-4FB8-B3CE-650FD67CFFB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83264" y="3380175"/>
              <a:ext cx="322409" cy="322409"/>
            </a:xfrm>
            <a:prstGeom prst="rect">
              <a:avLst/>
            </a:prstGeom>
            <a:noFill/>
          </p:spPr>
        </p:pic>
        <p:pic>
          <p:nvPicPr>
            <p:cNvPr id="184" name="Picture 2" descr="Apache Kafka - Globant Blog">
              <a:extLst>
                <a:ext uri="{FF2B5EF4-FFF2-40B4-BE49-F238E27FC236}">
                  <a16:creationId xmlns:a16="http://schemas.microsoft.com/office/drawing/2014/main" id="{A5237816-1034-4FC0-94EA-368B45D5CB42}"/>
                </a:ext>
              </a:extLst>
            </p:cNvPr>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a:off x="6038690" y="2855776"/>
              <a:ext cx="664542" cy="3693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descr="Icon&#10;&#10;Description automatically generated">
              <a:extLst>
                <a:ext uri="{FF2B5EF4-FFF2-40B4-BE49-F238E27FC236}">
                  <a16:creationId xmlns:a16="http://schemas.microsoft.com/office/drawing/2014/main" id="{551B26D9-C297-416C-ABED-8EAEEB9BCD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61785" y="2285338"/>
              <a:ext cx="314763" cy="369301"/>
            </a:xfrm>
            <a:prstGeom prst="rect">
              <a:avLst/>
            </a:prstGeom>
            <a:noFill/>
          </p:spPr>
        </p:pic>
        <p:sp>
          <p:nvSpPr>
            <p:cNvPr id="2" name="TextBox 1">
              <a:extLst>
                <a:ext uri="{FF2B5EF4-FFF2-40B4-BE49-F238E27FC236}">
                  <a16:creationId xmlns:a16="http://schemas.microsoft.com/office/drawing/2014/main" id="{D9EE384B-B7CC-4DEA-89D1-F7FD9CAEB2A8}"/>
                </a:ext>
              </a:extLst>
            </p:cNvPr>
            <p:cNvSpPr txBox="1"/>
            <p:nvPr/>
          </p:nvSpPr>
          <p:spPr>
            <a:xfrm>
              <a:off x="6063736" y="2618581"/>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effectLst/>
                  <a:uLnTx/>
                  <a:uFillTx/>
                  <a:latin typeface="Segoe UI Semibold"/>
                  <a:ea typeface="+mn-ea"/>
                  <a:cs typeface="Segoe UI Light" panose="020B0502040204020203" pitchFamily="34" charset="0"/>
                </a:rPr>
                <a:t>Kafdrop</a:t>
              </a:r>
              <a:endPar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endParaRPr>
            </a:p>
          </p:txBody>
        </p:sp>
        <p:pic>
          <p:nvPicPr>
            <p:cNvPr id="5" name="Graphic 4" descr="Icon of a box with connected dots and lines">
              <a:extLst>
                <a:ext uri="{FF2B5EF4-FFF2-40B4-BE49-F238E27FC236}">
                  <a16:creationId xmlns:a16="http://schemas.microsoft.com/office/drawing/2014/main" id="{80EB1CCA-4C57-4EFF-B146-77736BA961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77552" y="2661559"/>
              <a:ext cx="156840" cy="173644"/>
            </a:xfrm>
            <a:prstGeom prst="rect">
              <a:avLst/>
            </a:prstGeom>
          </p:spPr>
        </p:pic>
        <p:grpSp>
          <p:nvGrpSpPr>
            <p:cNvPr id="9" name="Group 8">
              <a:extLst>
                <a:ext uri="{FF2B5EF4-FFF2-40B4-BE49-F238E27FC236}">
                  <a16:creationId xmlns:a16="http://schemas.microsoft.com/office/drawing/2014/main" id="{90AA46C2-6B05-4ACF-8DBD-867B0CADE47C}"/>
                </a:ext>
              </a:extLst>
            </p:cNvPr>
            <p:cNvGrpSpPr/>
            <p:nvPr/>
          </p:nvGrpSpPr>
          <p:grpSpPr>
            <a:xfrm>
              <a:off x="677528" y="1216906"/>
              <a:ext cx="8443819" cy="3145397"/>
              <a:chOff x="677528" y="1216906"/>
              <a:chExt cx="8443819" cy="3145397"/>
            </a:xfrm>
          </p:grpSpPr>
          <p:grpSp>
            <p:nvGrpSpPr>
              <p:cNvPr id="57" name="Group 56">
                <a:extLst>
                  <a:ext uri="{FF2B5EF4-FFF2-40B4-BE49-F238E27FC236}">
                    <a16:creationId xmlns:a16="http://schemas.microsoft.com/office/drawing/2014/main" id="{E958CA89-35F6-4ACD-9B11-BAD5F4D1D273}"/>
                  </a:ext>
                </a:extLst>
              </p:cNvPr>
              <p:cNvGrpSpPr/>
              <p:nvPr/>
            </p:nvGrpSpPr>
            <p:grpSpPr>
              <a:xfrm>
                <a:off x="4389919" y="2793602"/>
                <a:ext cx="304834" cy="304831"/>
                <a:chOff x="4718307" y="4571921"/>
                <a:chExt cx="102763" cy="102763"/>
              </a:xfrm>
            </p:grpSpPr>
            <p:sp>
              <p:nvSpPr>
                <p:cNvPr id="65" name="Oval 64">
                  <a:extLst>
                    <a:ext uri="{FF2B5EF4-FFF2-40B4-BE49-F238E27FC236}">
                      <a16:creationId xmlns:a16="http://schemas.microsoft.com/office/drawing/2014/main" id="{CE769FFB-EDDC-47E3-BAEC-4CC7D17FAFF2}"/>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9430F0B-5D54-46B3-A0F8-2ED8BC8FCE4C}"/>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3</a:t>
                  </a:r>
                </a:p>
              </p:txBody>
            </p:sp>
          </p:grpSp>
          <p:grpSp>
            <p:nvGrpSpPr>
              <p:cNvPr id="67" name="Group 66">
                <a:extLst>
                  <a:ext uri="{FF2B5EF4-FFF2-40B4-BE49-F238E27FC236}">
                    <a16:creationId xmlns:a16="http://schemas.microsoft.com/office/drawing/2014/main" id="{59336051-21AA-4735-92C7-5FD66F374B50}"/>
                  </a:ext>
                </a:extLst>
              </p:cNvPr>
              <p:cNvGrpSpPr/>
              <p:nvPr/>
            </p:nvGrpSpPr>
            <p:grpSpPr>
              <a:xfrm>
                <a:off x="2905011" y="1216906"/>
                <a:ext cx="304834" cy="304831"/>
                <a:chOff x="4718307" y="4571921"/>
                <a:chExt cx="102763" cy="102763"/>
              </a:xfrm>
            </p:grpSpPr>
            <p:sp>
              <p:nvSpPr>
                <p:cNvPr id="69" name="Oval 68">
                  <a:extLst>
                    <a:ext uri="{FF2B5EF4-FFF2-40B4-BE49-F238E27FC236}">
                      <a16:creationId xmlns:a16="http://schemas.microsoft.com/office/drawing/2014/main" id="{CF34AABD-FB23-473B-8ACC-8B16B5D23A35}"/>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DE4A5992-D8CB-44C7-9AB0-ACC6365DA419}"/>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1</a:t>
                  </a:r>
                </a:p>
              </p:txBody>
            </p:sp>
          </p:grpSp>
          <p:grpSp>
            <p:nvGrpSpPr>
              <p:cNvPr id="72" name="Group 71">
                <a:extLst>
                  <a:ext uri="{FF2B5EF4-FFF2-40B4-BE49-F238E27FC236}">
                    <a16:creationId xmlns:a16="http://schemas.microsoft.com/office/drawing/2014/main" id="{C7C81B88-6DB4-4D9A-8622-12992F656803}"/>
                  </a:ext>
                </a:extLst>
              </p:cNvPr>
              <p:cNvGrpSpPr/>
              <p:nvPr/>
            </p:nvGrpSpPr>
            <p:grpSpPr>
              <a:xfrm>
                <a:off x="677528" y="2409520"/>
                <a:ext cx="304834" cy="304831"/>
                <a:chOff x="4718307" y="4571921"/>
                <a:chExt cx="102763" cy="102763"/>
              </a:xfrm>
            </p:grpSpPr>
            <p:sp>
              <p:nvSpPr>
                <p:cNvPr id="74" name="Oval 73">
                  <a:extLst>
                    <a:ext uri="{FF2B5EF4-FFF2-40B4-BE49-F238E27FC236}">
                      <a16:creationId xmlns:a16="http://schemas.microsoft.com/office/drawing/2014/main" id="{B5250B45-5914-4776-A447-8EE2D9DD5CB1}"/>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48573692-A7DB-46E3-BF9D-AF2EF47453D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2</a:t>
                  </a:r>
                </a:p>
              </p:txBody>
            </p:sp>
          </p:grpSp>
          <p:grpSp>
            <p:nvGrpSpPr>
              <p:cNvPr id="83" name="Group 82">
                <a:extLst>
                  <a:ext uri="{FF2B5EF4-FFF2-40B4-BE49-F238E27FC236}">
                    <a16:creationId xmlns:a16="http://schemas.microsoft.com/office/drawing/2014/main" id="{C95C0EB1-28BF-4C87-A70B-5C85A52D42E3}"/>
                  </a:ext>
                </a:extLst>
              </p:cNvPr>
              <p:cNvGrpSpPr/>
              <p:nvPr/>
            </p:nvGrpSpPr>
            <p:grpSpPr>
              <a:xfrm>
                <a:off x="8816513" y="4057472"/>
                <a:ext cx="304834" cy="304831"/>
                <a:chOff x="4718307" y="4571921"/>
                <a:chExt cx="102763" cy="102763"/>
              </a:xfrm>
            </p:grpSpPr>
            <p:sp>
              <p:nvSpPr>
                <p:cNvPr id="84" name="Oval 83">
                  <a:extLst>
                    <a:ext uri="{FF2B5EF4-FFF2-40B4-BE49-F238E27FC236}">
                      <a16:creationId xmlns:a16="http://schemas.microsoft.com/office/drawing/2014/main" id="{423451D4-F19D-49CE-A65A-1CB895E04A34}"/>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18591E01-0D43-4884-B23C-62F55094685A}"/>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5</a:t>
                  </a:r>
                </a:p>
              </p:txBody>
            </p:sp>
          </p:grpSp>
          <p:grpSp>
            <p:nvGrpSpPr>
              <p:cNvPr id="88" name="Group 87">
                <a:extLst>
                  <a:ext uri="{FF2B5EF4-FFF2-40B4-BE49-F238E27FC236}">
                    <a16:creationId xmlns:a16="http://schemas.microsoft.com/office/drawing/2014/main" id="{AFCD13E4-B372-4140-A2A6-BCF49E197E3D}"/>
                  </a:ext>
                </a:extLst>
              </p:cNvPr>
              <p:cNvGrpSpPr/>
              <p:nvPr/>
            </p:nvGrpSpPr>
            <p:grpSpPr>
              <a:xfrm>
                <a:off x="6728403" y="2367366"/>
                <a:ext cx="304834" cy="304831"/>
                <a:chOff x="4718307" y="4571921"/>
                <a:chExt cx="102763" cy="102763"/>
              </a:xfrm>
            </p:grpSpPr>
            <p:sp>
              <p:nvSpPr>
                <p:cNvPr id="89" name="Oval 88">
                  <a:extLst>
                    <a:ext uri="{FF2B5EF4-FFF2-40B4-BE49-F238E27FC236}">
                      <a16:creationId xmlns:a16="http://schemas.microsoft.com/office/drawing/2014/main" id="{3B4B1E23-8661-407B-8A06-6C288AB2F457}"/>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27870D71-0CAE-4839-8341-5E9F0BC4613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4</a:t>
                  </a:r>
                </a:p>
              </p:txBody>
            </p:sp>
          </p:grpSp>
        </p:grpSp>
      </p:grpSp>
    </p:spTree>
    <p:extLst>
      <p:ext uri="{BB962C8B-B14F-4D97-AF65-F5344CB8AC3E}">
        <p14:creationId xmlns:p14="http://schemas.microsoft.com/office/powerpoint/2010/main" val="13553528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073796AD-5CFE-441D-A884-CDC630603C1E}"/>
              </a:ext>
            </a:extLst>
          </p:cNvPr>
          <p:cNvGrpSpPr/>
          <p:nvPr/>
        </p:nvGrpSpPr>
        <p:grpSpPr>
          <a:xfrm>
            <a:off x="1790699" y="1317172"/>
            <a:ext cx="5148943" cy="3162300"/>
            <a:chOff x="1790699" y="1317172"/>
            <a:chExt cx="5148943" cy="3162300"/>
          </a:xfrm>
        </p:grpSpPr>
        <p:grpSp>
          <p:nvGrpSpPr>
            <p:cNvPr id="53" name="Group 52">
              <a:extLst>
                <a:ext uri="{FF2B5EF4-FFF2-40B4-BE49-F238E27FC236}">
                  <a16:creationId xmlns:a16="http://schemas.microsoft.com/office/drawing/2014/main" id="{18B2CA19-C98D-4323-A3A3-7A17983610F4}"/>
                </a:ext>
              </a:extLst>
            </p:cNvPr>
            <p:cNvGrpSpPr/>
            <p:nvPr/>
          </p:nvGrpSpPr>
          <p:grpSpPr>
            <a:xfrm>
              <a:off x="1790699" y="1317172"/>
              <a:ext cx="5148943" cy="3162300"/>
              <a:chOff x="1790699" y="1317172"/>
              <a:chExt cx="5148943" cy="3162300"/>
            </a:xfrm>
          </p:grpSpPr>
          <p:sp>
            <p:nvSpPr>
              <p:cNvPr id="513" name="Rectangle: Rounded Corners 512">
                <a:extLst>
                  <a:ext uri="{FF2B5EF4-FFF2-40B4-BE49-F238E27FC236}">
                    <a16:creationId xmlns:a16="http://schemas.microsoft.com/office/drawing/2014/main" id="{8E12D44A-108A-48BB-AFD4-A5F5E8953555}"/>
                  </a:ext>
                </a:extLst>
              </p:cNvPr>
              <p:cNvSpPr/>
              <p:nvPr/>
            </p:nvSpPr>
            <p:spPr bwMode="auto">
              <a:xfrm>
                <a:off x="1790699" y="1317172"/>
                <a:ext cx="5148943" cy="31623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2D763F5-8FBA-47B2-956C-88080AAADB70}"/>
                  </a:ext>
                </a:extLst>
              </p:cNvPr>
              <p:cNvSpPr/>
              <p:nvPr/>
            </p:nvSpPr>
            <p:spPr bwMode="auto">
              <a:xfrm>
                <a:off x="2233742" y="2083653"/>
                <a:ext cx="2934070" cy="2200798"/>
              </a:xfrm>
              <a:prstGeom prst="rect">
                <a:avLst/>
              </a:prstGeom>
              <a:solidFill>
                <a:srgbClr val="EBF4FB">
                  <a:alpha val="6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9653D5DE-1F86-4516-A900-6800D695358C}"/>
                  </a:ext>
                </a:extLst>
              </p:cNvPr>
              <p:cNvSpPr/>
              <p:nvPr/>
            </p:nvSpPr>
            <p:spPr bwMode="auto">
              <a:xfrm>
                <a:off x="2291881" y="2155751"/>
                <a:ext cx="2815253" cy="2061614"/>
              </a:xfrm>
              <a:prstGeom prst="roundRect">
                <a:avLst>
                  <a:gd name="adj" fmla="val 1378"/>
                </a:avLst>
              </a:prstGeom>
              <a:solidFill>
                <a:srgbClr val="FFFFFF">
                  <a:alpha val="6000"/>
                </a:srgbClr>
              </a:solidFill>
              <a:ln w="9525" cap="flat" cmpd="sng" algn="ctr">
                <a:solidFill>
                  <a:srgbClr val="0070C0"/>
                </a:solidFill>
                <a:prstDash val="sysDot"/>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82D3BA4-B4F7-41C0-8D45-28ABF8E98CC5}"/>
                  </a:ext>
                </a:extLst>
              </p:cNvPr>
              <p:cNvSpPr/>
              <p:nvPr/>
            </p:nvSpPr>
            <p:spPr bwMode="auto">
              <a:xfrm>
                <a:off x="2326927" y="2193353"/>
                <a:ext cx="2743771" cy="43557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3" name="Graphic 312">
                <a:extLst>
                  <a:ext uri="{FF2B5EF4-FFF2-40B4-BE49-F238E27FC236}">
                    <a16:creationId xmlns:a16="http://schemas.microsoft.com/office/drawing/2014/main" id="{D69EDDD4-5232-4216-8EDE-E16246D48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66911" y="2070025"/>
                <a:ext cx="171450" cy="171450"/>
              </a:xfrm>
              <a:prstGeom prst="rect">
                <a:avLst/>
              </a:prstGeom>
            </p:spPr>
          </p:pic>
          <p:sp>
            <p:nvSpPr>
              <p:cNvPr id="21" name="Rectangle 20">
                <a:extLst>
                  <a:ext uri="{FF2B5EF4-FFF2-40B4-BE49-F238E27FC236}">
                    <a16:creationId xmlns:a16="http://schemas.microsoft.com/office/drawing/2014/main" id="{E8EE8002-A6D7-4726-AF58-5CA35E5E3A79}"/>
                  </a:ext>
                </a:extLst>
              </p:cNvPr>
              <p:cNvSpPr/>
              <p:nvPr/>
            </p:nvSpPr>
            <p:spPr bwMode="auto">
              <a:xfrm>
                <a:off x="2586284" y="2209103"/>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dc</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Domain Controller + DNS Server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2" name="Graphic 21">
                <a:extLst>
                  <a:ext uri="{FF2B5EF4-FFF2-40B4-BE49-F238E27FC236}">
                    <a16:creationId xmlns:a16="http://schemas.microsoft.com/office/drawing/2014/main" id="{24212646-90C8-4E4E-9942-F28D7A505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18818" y="2572911"/>
                <a:ext cx="91964" cy="91964"/>
              </a:xfrm>
              <a:prstGeom prst="rect">
                <a:avLst/>
              </a:prstGeom>
              <a:effectLst>
                <a:glow rad="38100">
                  <a:schemeClr val="accent2">
                    <a:satMod val="175000"/>
                    <a:alpha val="20000"/>
                  </a:schemeClr>
                </a:glow>
              </a:effectLst>
            </p:spPr>
          </p:pic>
          <p:sp>
            <p:nvSpPr>
              <p:cNvPr id="23" name="Rectangle 22">
                <a:extLst>
                  <a:ext uri="{FF2B5EF4-FFF2-40B4-BE49-F238E27FC236}">
                    <a16:creationId xmlns:a16="http://schemas.microsoft.com/office/drawing/2014/main" id="{288B714A-248A-4368-8746-369043108270}"/>
                  </a:ext>
                </a:extLst>
              </p:cNvPr>
              <p:cNvSpPr/>
              <p:nvPr/>
            </p:nvSpPr>
            <p:spPr bwMode="auto">
              <a:xfrm>
                <a:off x="4306887" y="2637302"/>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err="1">
                    <a:solidFill>
                      <a:srgbClr val="9CEBFF"/>
                    </a:solidFill>
                    <a:effectLst/>
                    <a:uLnTx/>
                    <a:uFillTx/>
                    <a:latin typeface="Cascadia Code" panose="020B0609020000020004" pitchFamily="49" charset="0"/>
                    <a:ea typeface="Segoe UI" pitchFamily="34" charset="0"/>
                    <a:cs typeface="Cascadia Code" panose="020B0609020000020004" pitchFamily="49" charset="0"/>
                  </a:rPr>
                  <a:t>contoso.local</a:t>
                </a:r>
                <a:endParaRPr kumimoji="0" lang="en-US" sz="900" b="1" i="0" u="none" strike="noStrike" kern="0" cap="none" spc="0" normalizeH="0" baseline="0" noProof="0" dirty="0">
                  <a:solidFill>
                    <a:srgbClr val="9CEB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345" name="Rectangle 344">
                <a:extLst>
                  <a:ext uri="{FF2B5EF4-FFF2-40B4-BE49-F238E27FC236}">
                    <a16:creationId xmlns:a16="http://schemas.microsoft.com/office/drawing/2014/main" id="{66A62BDC-C0D4-452B-88DA-B1D01EF6EF89}"/>
                  </a:ext>
                </a:extLst>
              </p:cNvPr>
              <p:cNvSpPr/>
              <p:nvPr/>
            </p:nvSpPr>
            <p:spPr bwMode="auto">
              <a:xfrm>
                <a:off x="3927636" y="2215945"/>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client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Demo VM with SSMS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5" name="Graphic 24">
                <a:extLst>
                  <a:ext uri="{FF2B5EF4-FFF2-40B4-BE49-F238E27FC236}">
                    <a16:creationId xmlns:a16="http://schemas.microsoft.com/office/drawing/2014/main" id="{366BC9B0-D036-44B8-A484-9B4BFAF575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1675" y="2132869"/>
                <a:ext cx="620747" cy="594571"/>
              </a:xfrm>
              <a:prstGeom prst="rect">
                <a:avLst/>
              </a:prstGeom>
            </p:spPr>
          </p:pic>
          <p:grpSp>
            <p:nvGrpSpPr>
              <p:cNvPr id="459" name="Group 458">
                <a:extLst>
                  <a:ext uri="{FF2B5EF4-FFF2-40B4-BE49-F238E27FC236}">
                    <a16:creationId xmlns:a16="http://schemas.microsoft.com/office/drawing/2014/main" id="{952E09F3-F781-4611-8A1F-3A081E572ACD}"/>
                  </a:ext>
                </a:extLst>
              </p:cNvPr>
              <p:cNvGrpSpPr/>
              <p:nvPr/>
            </p:nvGrpSpPr>
            <p:grpSpPr>
              <a:xfrm>
                <a:off x="4557346" y="2342221"/>
                <a:ext cx="986693" cy="76099"/>
                <a:chOff x="6207146" y="1735246"/>
                <a:chExt cx="1143911" cy="76099"/>
              </a:xfrm>
            </p:grpSpPr>
            <p:sp>
              <p:nvSpPr>
                <p:cNvPr id="354" name="Rectangle 353">
                  <a:extLst>
                    <a:ext uri="{FF2B5EF4-FFF2-40B4-BE49-F238E27FC236}">
                      <a16:creationId xmlns:a16="http://schemas.microsoft.com/office/drawing/2014/main" id="{44C7D0A9-7195-478A-8290-A13D69C56704}"/>
                    </a:ext>
                  </a:extLst>
                </p:cNvPr>
                <p:cNvSpPr/>
                <p:nvPr/>
              </p:nvSpPr>
              <p:spPr bwMode="auto">
                <a:xfrm rot="10800000">
                  <a:off x="6207146" y="1735246"/>
                  <a:ext cx="1143911"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cxnSp>
              <p:nvCxnSpPr>
                <p:cNvPr id="356" name="Straight Arrow Connector 355">
                  <a:extLst>
                    <a:ext uri="{FF2B5EF4-FFF2-40B4-BE49-F238E27FC236}">
                      <a16:creationId xmlns:a16="http://schemas.microsoft.com/office/drawing/2014/main" id="{60662033-A58C-4639-AA1F-D36A8A42BE16}"/>
                    </a:ext>
                  </a:extLst>
                </p:cNvPr>
                <p:cNvCxnSpPr>
                  <a:cxnSpLocks/>
                </p:cNvCxnSpPr>
                <p:nvPr/>
              </p:nvCxnSpPr>
              <p:spPr>
                <a:xfrm flipH="1">
                  <a:off x="6226579" y="1772724"/>
                  <a:ext cx="1098195" cy="0"/>
                </a:xfrm>
                <a:prstGeom prst="straightConnector1">
                  <a:avLst/>
                </a:prstGeom>
                <a:noFill/>
                <a:ln w="19050" cap="flat" cmpd="sng" algn="ctr">
                  <a:solidFill>
                    <a:srgbClr val="50E6FF"/>
                  </a:solidFill>
                  <a:prstDash val="solid"/>
                  <a:headEnd type="none" w="lg" len="med"/>
                  <a:tailEnd type="triangle" w="sm" len="med"/>
                </a:ln>
                <a:effectLst/>
              </p:spPr>
            </p:cxnSp>
          </p:grpSp>
          <p:grpSp>
            <p:nvGrpSpPr>
              <p:cNvPr id="357" name="Group 356">
                <a:extLst>
                  <a:ext uri="{FF2B5EF4-FFF2-40B4-BE49-F238E27FC236}">
                    <a16:creationId xmlns:a16="http://schemas.microsoft.com/office/drawing/2014/main" id="{6D0B3D1B-4180-41A8-8E55-5990FFF11820}"/>
                  </a:ext>
                </a:extLst>
              </p:cNvPr>
              <p:cNvGrpSpPr/>
              <p:nvPr/>
            </p:nvGrpSpPr>
            <p:grpSpPr>
              <a:xfrm>
                <a:off x="5423221" y="2282008"/>
                <a:ext cx="204345" cy="215689"/>
                <a:chOff x="696195" y="3464857"/>
                <a:chExt cx="161370" cy="170328"/>
              </a:xfrm>
            </p:grpSpPr>
            <p:sp>
              <p:nvSpPr>
                <p:cNvPr id="358" name="Oval 357">
                  <a:extLst>
                    <a:ext uri="{FF2B5EF4-FFF2-40B4-BE49-F238E27FC236}">
                      <a16:creationId xmlns:a16="http://schemas.microsoft.com/office/drawing/2014/main" id="{B918A11B-961A-448F-8C20-1BB011550988}"/>
                    </a:ext>
                  </a:extLst>
                </p:cNvPr>
                <p:cNvSpPr/>
                <p:nvPr/>
              </p:nvSpPr>
              <p:spPr bwMode="auto">
                <a:xfrm>
                  <a:off x="696195" y="3464857"/>
                  <a:ext cx="161370" cy="161370"/>
                </a:xfrm>
                <a:prstGeom prst="ellipse">
                  <a:avLst/>
                </a:prstGeom>
                <a:solidFill>
                  <a:srgbClr val="FFFFFF"/>
                </a:solidFill>
                <a:ln w="952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9" name="Picture 358">
                  <a:extLst>
                    <a:ext uri="{FF2B5EF4-FFF2-40B4-BE49-F238E27FC236}">
                      <a16:creationId xmlns:a16="http://schemas.microsoft.com/office/drawing/2014/main" id="{C5463977-93D5-4476-8540-AF820853900B}"/>
                    </a:ext>
                  </a:extLst>
                </p:cNvPr>
                <p:cNvPicPr>
                  <a:picLocks noChangeAspect="1"/>
                </p:cNvPicPr>
                <p:nvPr/>
              </p:nvPicPr>
              <p:blipFill>
                <a:blip r:embed="rId9"/>
                <a:stretch>
                  <a:fillRect/>
                </a:stretch>
              </p:blipFill>
              <p:spPr>
                <a:xfrm>
                  <a:off x="723314" y="3480835"/>
                  <a:ext cx="127889" cy="154350"/>
                </a:xfrm>
                <a:prstGeom prst="rect">
                  <a:avLst/>
                </a:prstGeom>
              </p:spPr>
            </p:pic>
          </p:grpSp>
          <p:sp>
            <p:nvSpPr>
              <p:cNvPr id="31" name="Rectangle 30">
                <a:extLst>
                  <a:ext uri="{FF2B5EF4-FFF2-40B4-BE49-F238E27FC236}">
                    <a16:creationId xmlns:a16="http://schemas.microsoft.com/office/drawing/2014/main" id="{9B79ED8D-BE71-446E-A87F-5956CE489CFE}"/>
                  </a:ext>
                </a:extLst>
              </p:cNvPr>
              <p:cNvSpPr/>
              <p:nvPr/>
            </p:nvSpPr>
            <p:spPr bwMode="auto">
              <a:xfrm>
                <a:off x="5530476" y="2177661"/>
                <a:ext cx="132874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CONTOSO\</a:t>
                </a:r>
                <a:r>
                  <a:rPr lang="en-US" sz="7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first.last</a:t>
                </a:r>
                <a:br>
                  <a:rPr kumimoji="0" lang="en-US" sz="7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WIndows</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Authenticated user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40" name="Graphic 39">
                <a:extLst>
                  <a:ext uri="{FF2B5EF4-FFF2-40B4-BE49-F238E27FC236}">
                    <a16:creationId xmlns:a16="http://schemas.microsoft.com/office/drawing/2014/main" id="{70841CAF-074F-4A9B-82A2-9F602FF2D4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3570" y="2120696"/>
                <a:ext cx="620747" cy="594571"/>
              </a:xfrm>
              <a:prstGeom prst="rect">
                <a:avLst/>
              </a:prstGeom>
            </p:spPr>
          </p:pic>
          <p:grpSp>
            <p:nvGrpSpPr>
              <p:cNvPr id="38" name="Group 37">
                <a:extLst>
                  <a:ext uri="{FF2B5EF4-FFF2-40B4-BE49-F238E27FC236}">
                    <a16:creationId xmlns:a16="http://schemas.microsoft.com/office/drawing/2014/main" id="{41AEE225-3A13-4D6B-8B06-D0FE210D5DA1}"/>
                  </a:ext>
                </a:extLst>
              </p:cNvPr>
              <p:cNvGrpSpPr/>
              <p:nvPr/>
            </p:nvGrpSpPr>
            <p:grpSpPr>
              <a:xfrm>
                <a:off x="2440139" y="2241536"/>
                <a:ext cx="255653" cy="121410"/>
                <a:chOff x="4094443" y="1711716"/>
                <a:chExt cx="285895" cy="135772"/>
              </a:xfrm>
              <a:effectLst>
                <a:glow rad="38100">
                  <a:schemeClr val="accent2">
                    <a:satMod val="175000"/>
                    <a:alpha val="40000"/>
                  </a:schemeClr>
                </a:glow>
              </a:effectLst>
            </p:grpSpPr>
            <p:grpSp>
              <p:nvGrpSpPr>
                <p:cNvPr id="35" name="Group 34">
                  <a:extLst>
                    <a:ext uri="{FF2B5EF4-FFF2-40B4-BE49-F238E27FC236}">
                      <a16:creationId xmlns:a16="http://schemas.microsoft.com/office/drawing/2014/main" id="{915B6DC0-5F99-406E-B691-2CD0D59EC973}"/>
                    </a:ext>
                  </a:extLst>
                </p:cNvPr>
                <p:cNvGrpSpPr/>
                <p:nvPr/>
              </p:nvGrpSpPr>
              <p:grpSpPr>
                <a:xfrm>
                  <a:off x="4094443" y="1711716"/>
                  <a:ext cx="133741" cy="133741"/>
                  <a:chOff x="4150347" y="1712110"/>
                  <a:chExt cx="133741" cy="133741"/>
                </a:xfrm>
              </p:grpSpPr>
              <p:sp>
                <p:nvSpPr>
                  <p:cNvPr id="33" name="Oval 32">
                    <a:extLst>
                      <a:ext uri="{FF2B5EF4-FFF2-40B4-BE49-F238E27FC236}">
                        <a16:creationId xmlns:a16="http://schemas.microsoft.com/office/drawing/2014/main" id="{C0F963EF-95F7-4DDC-935B-809DFE4D0B6D}"/>
                      </a:ext>
                    </a:extLst>
                  </p:cNvPr>
                  <p:cNvSpPr/>
                  <p:nvPr/>
                </p:nvSpPr>
                <p:spPr bwMode="auto">
                  <a:xfrm>
                    <a:off x="4150347" y="1712110"/>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 name="Graphic 33">
                    <a:extLst>
                      <a:ext uri="{FF2B5EF4-FFF2-40B4-BE49-F238E27FC236}">
                        <a16:creationId xmlns:a16="http://schemas.microsoft.com/office/drawing/2014/main" id="{6D669196-CF8C-47B8-9884-94B5A1BFCA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69521" y="1730604"/>
                    <a:ext cx="91964" cy="91964"/>
                  </a:xfrm>
                  <a:prstGeom prst="rect">
                    <a:avLst/>
                  </a:prstGeom>
                </p:spPr>
              </p:pic>
            </p:grpSp>
            <p:grpSp>
              <p:nvGrpSpPr>
                <p:cNvPr id="37" name="Group 36">
                  <a:extLst>
                    <a:ext uri="{FF2B5EF4-FFF2-40B4-BE49-F238E27FC236}">
                      <a16:creationId xmlns:a16="http://schemas.microsoft.com/office/drawing/2014/main" id="{0507D172-9CA4-479A-A711-B6FEA88AB34C}"/>
                    </a:ext>
                  </a:extLst>
                </p:cNvPr>
                <p:cNvGrpSpPr/>
                <p:nvPr/>
              </p:nvGrpSpPr>
              <p:grpSpPr>
                <a:xfrm>
                  <a:off x="4246597" y="1713747"/>
                  <a:ext cx="133741" cy="133741"/>
                  <a:chOff x="4286581" y="1720351"/>
                  <a:chExt cx="133741" cy="133741"/>
                </a:xfrm>
              </p:grpSpPr>
              <p:sp>
                <p:nvSpPr>
                  <p:cNvPr id="36" name="Oval 35">
                    <a:extLst>
                      <a:ext uri="{FF2B5EF4-FFF2-40B4-BE49-F238E27FC236}">
                        <a16:creationId xmlns:a16="http://schemas.microsoft.com/office/drawing/2014/main" id="{61D5324A-2F8A-4EFA-A409-7722BEA635AA}"/>
                      </a:ext>
                    </a:extLst>
                  </p:cNvPr>
                  <p:cNvSpPr/>
                  <p:nvPr/>
                </p:nvSpPr>
                <p:spPr bwMode="auto">
                  <a:xfrm>
                    <a:off x="4286581" y="1720351"/>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ECDDA7-D187-428C-82D5-1392A6BEF0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86581" y="1720351"/>
                    <a:ext cx="133741" cy="133741"/>
                  </a:xfrm>
                  <a:prstGeom prst="rect">
                    <a:avLst/>
                  </a:prstGeom>
                </p:spPr>
              </p:pic>
            </p:grpSp>
          </p:grpSp>
          <p:sp>
            <p:nvSpPr>
              <p:cNvPr id="1036" name="Rectangle 1035">
                <a:extLst>
                  <a:ext uri="{FF2B5EF4-FFF2-40B4-BE49-F238E27FC236}">
                    <a16:creationId xmlns:a16="http://schemas.microsoft.com/office/drawing/2014/main" id="{C66325E6-C71E-44DE-B386-BCEC640A838A}"/>
                  </a:ext>
                </a:extLst>
              </p:cNvPr>
              <p:cNvSpPr/>
              <p:nvPr/>
            </p:nvSpPr>
            <p:spPr bwMode="auto">
              <a:xfrm>
                <a:off x="2326927" y="3032931"/>
                <a:ext cx="2743772" cy="1136593"/>
              </a:xfrm>
              <a:prstGeom prst="rect">
                <a:avLst/>
              </a:prstGeom>
              <a:gradFill flip="none" rotWithShape="1">
                <a:gsLst>
                  <a:gs pos="0">
                    <a:srgbClr val="F47421">
                      <a:alpha val="5000"/>
                    </a:srgbClr>
                  </a:gs>
                  <a:gs pos="100000">
                    <a:srgbClr val="F47421">
                      <a:alpha val="4000"/>
                    </a:srgbClr>
                  </a:gs>
                </a:gsLst>
                <a:lin ang="2700000" scaled="1"/>
                <a:tileRect/>
              </a:gradFill>
              <a:ln w="6350" cap="flat" cmpd="sng" algn="ctr">
                <a:solidFill>
                  <a:srgbClr val="9053E5"/>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000" b="0" i="0" u="none" strike="noStrike" kern="0" cap="none" spc="0" normalizeH="0" baseline="0" noProof="0" dirty="0" err="1">
                  <a:ln>
                    <a:noFill/>
                  </a:ln>
                  <a:solidFill>
                    <a:srgbClr val="FFFFFF"/>
                  </a:solidFill>
                  <a:effectLst/>
                  <a:uLnTx/>
                  <a:uFillTx/>
                  <a:latin typeface="Cascadia Code" panose="020B0609020000020004" pitchFamily="49" charset="0"/>
                  <a:ea typeface="Segoe UI" pitchFamily="34" charset="0"/>
                  <a:cs typeface="Cascadia Code" panose="020B0609020000020004" pitchFamily="49" charset="0"/>
                </a:endParaRPr>
              </a:p>
            </p:txBody>
          </p:sp>
          <p:pic>
            <p:nvPicPr>
              <p:cNvPr id="1044" name="Graphic 1043">
                <a:extLst>
                  <a:ext uri="{FF2B5EF4-FFF2-40B4-BE49-F238E27FC236}">
                    <a16:creationId xmlns:a16="http://schemas.microsoft.com/office/drawing/2014/main" id="{19F4D335-87D3-46D1-9A37-001D4D44A8C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25136" y="2787365"/>
                <a:ext cx="209636" cy="209636"/>
              </a:xfrm>
              <a:prstGeom prst="rect">
                <a:avLst/>
              </a:prstGeom>
            </p:spPr>
          </p:pic>
          <p:sp>
            <p:nvSpPr>
              <p:cNvPr id="1047" name="Rectangle 1046">
                <a:extLst>
                  <a:ext uri="{FF2B5EF4-FFF2-40B4-BE49-F238E27FC236}">
                    <a16:creationId xmlns:a16="http://schemas.microsoft.com/office/drawing/2014/main" id="{1C8A93C6-151D-43AD-807E-05EEA95F451E}"/>
                  </a:ext>
                </a:extLst>
              </p:cNvPr>
              <p:cNvSpPr/>
              <p:nvPr/>
            </p:nvSpPr>
            <p:spPr bwMode="auto">
              <a:xfrm>
                <a:off x="2425163" y="2677112"/>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aks-cni</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AKS with Azure CNI Networking</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48" name="Rectangle 1047">
                <a:extLst>
                  <a:ext uri="{FF2B5EF4-FFF2-40B4-BE49-F238E27FC236}">
                    <a16:creationId xmlns:a16="http://schemas.microsoft.com/office/drawing/2014/main" id="{D5233161-BE22-4849-A76B-7FA2EC04D36C}"/>
                  </a:ext>
                </a:extLst>
              </p:cNvPr>
              <p:cNvSpPr/>
              <p:nvPr/>
            </p:nvSpPr>
            <p:spPr bwMode="auto">
              <a:xfrm>
                <a:off x="3666063" y="3073484"/>
                <a:ext cx="1367949"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6" name="Rectangle 435">
                <a:extLst>
                  <a:ext uri="{FF2B5EF4-FFF2-40B4-BE49-F238E27FC236}">
                    <a16:creationId xmlns:a16="http://schemas.microsoft.com/office/drawing/2014/main" id="{14F997E3-A921-4212-BDF7-5EA09B265517}"/>
                  </a:ext>
                </a:extLst>
              </p:cNvPr>
              <p:cNvSpPr/>
              <p:nvPr/>
            </p:nvSpPr>
            <p:spPr bwMode="auto">
              <a:xfrm rot="5400000">
                <a:off x="3696118" y="2813154"/>
                <a:ext cx="444563"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grpSp>
            <p:nvGrpSpPr>
              <p:cNvPr id="1056" name="Group 1055">
                <a:extLst>
                  <a:ext uri="{FF2B5EF4-FFF2-40B4-BE49-F238E27FC236}">
                    <a16:creationId xmlns:a16="http://schemas.microsoft.com/office/drawing/2014/main" id="{91174D38-C17B-4A3D-A591-4F7D7AC23B07}"/>
                  </a:ext>
                </a:extLst>
              </p:cNvPr>
              <p:cNvGrpSpPr/>
              <p:nvPr/>
            </p:nvGrpSpPr>
            <p:grpSpPr>
              <a:xfrm>
                <a:off x="3846653" y="2927475"/>
                <a:ext cx="1352192" cy="210608"/>
                <a:chOff x="5602825" y="2319363"/>
                <a:chExt cx="1272819" cy="210608"/>
              </a:xfrm>
            </p:grpSpPr>
            <p:sp>
              <p:nvSpPr>
                <p:cNvPr id="1055" name="Rectangle 1054">
                  <a:extLst>
                    <a:ext uri="{FF2B5EF4-FFF2-40B4-BE49-F238E27FC236}">
                      <a16:creationId xmlns:a16="http://schemas.microsoft.com/office/drawing/2014/main" id="{E80D26CF-AD69-4F6B-BFF7-3910296A4E36}"/>
                    </a:ext>
                  </a:extLst>
                </p:cNvPr>
                <p:cNvSpPr/>
                <p:nvPr/>
              </p:nvSpPr>
              <p:spPr bwMode="auto">
                <a:xfrm>
                  <a:off x="5674036" y="2319363"/>
                  <a:ext cx="1201608" cy="210608"/>
                </a:xfrm>
                <a:prstGeom prst="rect">
                  <a:avLst/>
                </a:prstGeom>
                <a:solidFill>
                  <a:srgbClr val="2E4445"/>
                </a:solidFill>
                <a:ln w="6350" cap="flat" cmpd="sng" algn="ctr">
                  <a:solidFill>
                    <a:srgbClr val="DDFBAB"/>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53" name="Graphic 1052">
                  <a:extLst>
                    <a:ext uri="{FF2B5EF4-FFF2-40B4-BE49-F238E27FC236}">
                      <a16:creationId xmlns:a16="http://schemas.microsoft.com/office/drawing/2014/main" id="{20C3E00B-24EB-498F-A97D-A9C5DBA430C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02825" y="2355678"/>
                  <a:ext cx="138613" cy="138613"/>
                </a:xfrm>
                <a:prstGeom prst="rect">
                  <a:avLst/>
                </a:prstGeom>
              </p:spPr>
            </p:pic>
          </p:grpSp>
          <p:sp>
            <p:nvSpPr>
              <p:cNvPr id="1054" name="Rectangle 1053">
                <a:extLst>
                  <a:ext uri="{FF2B5EF4-FFF2-40B4-BE49-F238E27FC236}">
                    <a16:creationId xmlns:a16="http://schemas.microsoft.com/office/drawing/2014/main" id="{B2C6B2E5-E0C3-4DD8-A880-B13CE8C8281D}"/>
                  </a:ext>
                </a:extLst>
              </p:cNvPr>
              <p:cNvSpPr/>
              <p:nvPr/>
            </p:nvSpPr>
            <p:spPr bwMode="auto">
              <a:xfrm>
                <a:off x="3815700" y="2825985"/>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500" b="1" kern="0" dirty="0">
                    <a:solidFill>
                      <a:schemeClr val="accent4">
                        <a:lumMod val="60000"/>
                        <a:lumOff val="40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sql-ad-yes-1.contoso.local,31443</a:t>
                </a:r>
                <a:br>
                  <a:rPr kumimoji="0" lang="en-US" sz="4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lang="en-CA" sz="400" dirty="0">
                    <a:solidFill>
                      <a:schemeClr val="tx1">
                        <a:lumMod val="95000"/>
                      </a:schemeClr>
                    </a:solidFill>
                  </a:rPr>
                  <a:t>20.62.137.14,31433</a:t>
                </a:r>
                <a:endParaRPr kumimoji="0" lang="en-US" sz="4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0" name="Rectangle 1059">
                <a:extLst>
                  <a:ext uri="{FF2B5EF4-FFF2-40B4-BE49-F238E27FC236}">
                    <a16:creationId xmlns:a16="http://schemas.microsoft.com/office/drawing/2014/main" id="{551E74C1-FCDE-445D-B522-C04C159E63B7}"/>
                  </a:ext>
                </a:extLst>
              </p:cNvPr>
              <p:cNvSpPr/>
              <p:nvPr/>
            </p:nvSpPr>
            <p:spPr bwMode="auto">
              <a:xfrm>
                <a:off x="2368773" y="3073484"/>
                <a:ext cx="1260605"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50" name="Graphic 1049">
                <a:extLst>
                  <a:ext uri="{FF2B5EF4-FFF2-40B4-BE49-F238E27FC236}">
                    <a16:creationId xmlns:a16="http://schemas.microsoft.com/office/drawing/2014/main" id="{B80CDE20-9F08-4AC5-B970-564F27C53A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880290" y="3145799"/>
                <a:ext cx="168092" cy="168092"/>
              </a:xfrm>
              <a:prstGeom prst="rect">
                <a:avLst/>
              </a:prstGeom>
              <a:effectLst>
                <a:outerShdw blurRad="50800" dist="38100" dir="2700000" algn="tl" rotWithShape="0">
                  <a:prstClr val="black">
                    <a:alpha val="40000"/>
                  </a:prstClr>
                </a:outerShdw>
              </a:effectLst>
            </p:spPr>
          </p:pic>
          <p:sp>
            <p:nvSpPr>
              <p:cNvPr id="1063" name="Rectangle 1062">
                <a:extLst>
                  <a:ext uri="{FF2B5EF4-FFF2-40B4-BE49-F238E27FC236}">
                    <a16:creationId xmlns:a16="http://schemas.microsoft.com/office/drawing/2014/main" id="{E2362CF2-66DE-4AB8-96AE-C90C2E2C2581}"/>
                  </a:ext>
                </a:extLst>
              </p:cNvPr>
              <p:cNvSpPr/>
              <p:nvPr/>
            </p:nvSpPr>
            <p:spPr bwMode="auto">
              <a:xfrm>
                <a:off x="3910415" y="3027808"/>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sql-ad-yes-1</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SQL MI + AD integration</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4" name="Picture 6" descr="CNCF Branding | CoreDNS">
                <a:extLst>
                  <a:ext uri="{FF2B5EF4-FFF2-40B4-BE49-F238E27FC236}">
                    <a16:creationId xmlns:a16="http://schemas.microsoft.com/office/drawing/2014/main" id="{F4297162-1E62-4E17-AEA4-09E47501D14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51016" y="3141061"/>
                <a:ext cx="177568" cy="1775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65" name="Rectangle 1064">
                <a:extLst>
                  <a:ext uri="{FF2B5EF4-FFF2-40B4-BE49-F238E27FC236}">
                    <a16:creationId xmlns:a16="http://schemas.microsoft.com/office/drawing/2014/main" id="{4D67527C-CBCC-46A9-9748-D85A8063AA3E}"/>
                  </a:ext>
                </a:extLst>
              </p:cNvPr>
              <p:cNvSpPr/>
              <p:nvPr/>
            </p:nvSpPr>
            <p:spPr bwMode="auto">
              <a:xfrm>
                <a:off x="2595770" y="3027808"/>
                <a:ext cx="89333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 Proxy</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Running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CoreDNS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6" name="Graphic 1065">
                <a:extLst>
                  <a:ext uri="{FF2B5EF4-FFF2-40B4-BE49-F238E27FC236}">
                    <a16:creationId xmlns:a16="http://schemas.microsoft.com/office/drawing/2014/main" id="{B9D781BD-4251-44DC-91B6-D9995B685EA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49489" y="3477441"/>
                <a:ext cx="187449" cy="187449"/>
              </a:xfrm>
              <a:prstGeom prst="rect">
                <a:avLst/>
              </a:prstGeom>
              <a:effectLst>
                <a:outerShdw blurRad="50800" dist="38100" dir="2700000" algn="tl" rotWithShape="0">
                  <a:prstClr val="black">
                    <a:alpha val="40000"/>
                  </a:prstClr>
                </a:outerShdw>
              </a:effectLst>
            </p:spPr>
          </p:pic>
          <p:sp>
            <p:nvSpPr>
              <p:cNvPr id="1067" name="Rectangle 1066">
                <a:extLst>
                  <a:ext uri="{FF2B5EF4-FFF2-40B4-BE49-F238E27FC236}">
                    <a16:creationId xmlns:a16="http://schemas.microsoft.com/office/drawing/2014/main" id="{7B9513AC-6AD1-4856-9EBD-7C121ABC4019}"/>
                  </a:ext>
                </a:extLst>
              </p:cNvPr>
              <p:cNvSpPr/>
              <p:nvPr/>
            </p:nvSpPr>
            <p:spPr bwMode="auto">
              <a:xfrm>
                <a:off x="2602149" y="3369128"/>
                <a:ext cx="157808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Data Controller</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Automates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keytab</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injection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9" name="Rectangle: Rounded Corners 1068">
                <a:extLst>
                  <a:ext uri="{FF2B5EF4-FFF2-40B4-BE49-F238E27FC236}">
                    <a16:creationId xmlns:a16="http://schemas.microsoft.com/office/drawing/2014/main" id="{506CCCFC-C2AE-4264-BF63-E45AED314A02}"/>
                  </a:ext>
                </a:extLst>
              </p:cNvPr>
              <p:cNvSpPr/>
              <p:nvPr/>
            </p:nvSpPr>
            <p:spPr bwMode="auto">
              <a:xfrm>
                <a:off x="2371098" y="3813106"/>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1" name="Rectangle 1070">
                <a:extLst>
                  <a:ext uri="{FF2B5EF4-FFF2-40B4-BE49-F238E27FC236}">
                    <a16:creationId xmlns:a16="http://schemas.microsoft.com/office/drawing/2014/main" id="{64DE7AC2-F73C-457F-884A-3F42DA83026B}"/>
                  </a:ext>
                </a:extLst>
              </p:cNvPr>
              <p:cNvSpPr/>
              <p:nvPr/>
            </p:nvSpPr>
            <p:spPr bwMode="auto">
              <a:xfrm>
                <a:off x="2371098" y="3777584"/>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448" name="Picture 447" descr="Shape&#10;&#10;Description automatically generated with low confidence">
                <a:extLst>
                  <a:ext uri="{FF2B5EF4-FFF2-40B4-BE49-F238E27FC236}">
                    <a16:creationId xmlns:a16="http://schemas.microsoft.com/office/drawing/2014/main" id="{D58F5D20-44E2-46BB-B19B-A36017029823}"/>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5363251" y="1534983"/>
                <a:ext cx="346777" cy="346777"/>
              </a:xfrm>
              <a:prstGeom prst="rect">
                <a:avLst/>
              </a:prstGeom>
            </p:spPr>
          </p:pic>
          <p:sp>
            <p:nvSpPr>
              <p:cNvPr id="449" name="Rectangle 448">
                <a:extLst>
                  <a:ext uri="{FF2B5EF4-FFF2-40B4-BE49-F238E27FC236}">
                    <a16:creationId xmlns:a16="http://schemas.microsoft.com/office/drawing/2014/main" id="{3CB62BB6-B7C8-44E0-9FCC-ACE278673D66}"/>
                  </a:ext>
                </a:extLst>
              </p:cNvPr>
              <p:cNvSpPr/>
              <p:nvPr/>
            </p:nvSpPr>
            <p:spPr bwMode="auto">
              <a:xfrm>
                <a:off x="5556407" y="1501883"/>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err="1">
                    <a:solidFill>
                      <a:schemeClr val="tx1">
                        <a:lumMod val="95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Keytab</a:t>
                </a:r>
                <a:br>
                  <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For Kerberos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57" name="Rectangle 456">
                <a:extLst>
                  <a:ext uri="{FF2B5EF4-FFF2-40B4-BE49-F238E27FC236}">
                    <a16:creationId xmlns:a16="http://schemas.microsoft.com/office/drawing/2014/main" id="{2027C110-440C-4DDE-A5BC-7222B62124F2}"/>
                  </a:ext>
                </a:extLst>
              </p:cNvPr>
              <p:cNvSpPr/>
              <p:nvPr/>
            </p:nvSpPr>
            <p:spPr bwMode="auto">
              <a:xfrm>
                <a:off x="2368599" y="3427412"/>
                <a:ext cx="1936667"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37" name="Straight Arrow Connector 436">
                <a:extLst>
                  <a:ext uri="{FF2B5EF4-FFF2-40B4-BE49-F238E27FC236}">
                    <a16:creationId xmlns:a16="http://schemas.microsoft.com/office/drawing/2014/main" id="{27D4C8ED-DEB7-4160-AB91-93695BB62A78}"/>
                  </a:ext>
                </a:extLst>
              </p:cNvPr>
              <p:cNvCxnSpPr>
                <a:cxnSpLocks/>
              </p:cNvCxnSpPr>
              <p:nvPr/>
            </p:nvCxnSpPr>
            <p:spPr>
              <a:xfrm>
                <a:off x="3918399" y="2633218"/>
                <a:ext cx="569" cy="330570"/>
              </a:xfrm>
              <a:prstGeom prst="straightConnector1">
                <a:avLst/>
              </a:prstGeom>
              <a:noFill/>
              <a:ln w="19050" cap="flat" cmpd="sng" algn="ctr">
                <a:solidFill>
                  <a:srgbClr val="50E6FF"/>
                </a:solidFill>
                <a:prstDash val="solid"/>
                <a:headEnd type="none" w="lg" len="med"/>
                <a:tailEnd type="triangle" w="sm" len="med"/>
              </a:ln>
              <a:effectLst/>
            </p:spPr>
          </p:cxnSp>
          <p:pic>
            <p:nvPicPr>
              <p:cNvPr id="464" name="Graphic 463" descr="Icon of a box with connected dots and lines">
                <a:extLst>
                  <a:ext uri="{FF2B5EF4-FFF2-40B4-BE49-F238E27FC236}">
                    <a16:creationId xmlns:a16="http://schemas.microsoft.com/office/drawing/2014/main" id="{FF2DD049-CF90-42EE-A6ED-3DE61D58982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87279" y="3292547"/>
                <a:ext cx="64396" cy="71296"/>
              </a:xfrm>
              <a:prstGeom prst="rect">
                <a:avLst/>
              </a:prstGeom>
            </p:spPr>
          </p:pic>
          <p:pic>
            <p:nvPicPr>
              <p:cNvPr id="468" name="Graphic 467" descr="Icon of a box with connected dots and lines">
                <a:extLst>
                  <a:ext uri="{FF2B5EF4-FFF2-40B4-BE49-F238E27FC236}">
                    <a16:creationId xmlns:a16="http://schemas.microsoft.com/office/drawing/2014/main" id="{819F238B-A573-44C7-A803-D28E4DA2C59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9042" y="3299609"/>
                <a:ext cx="64396" cy="71296"/>
              </a:xfrm>
              <a:prstGeom prst="rect">
                <a:avLst/>
              </a:prstGeom>
            </p:spPr>
          </p:pic>
          <p:pic>
            <p:nvPicPr>
              <p:cNvPr id="470" name="Graphic 469" descr="Icon of a box with connected dots and lines">
                <a:extLst>
                  <a:ext uri="{FF2B5EF4-FFF2-40B4-BE49-F238E27FC236}">
                    <a16:creationId xmlns:a16="http://schemas.microsoft.com/office/drawing/2014/main" id="{C8AB2A41-9330-4457-87D4-E7C09269B12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87279" y="3650160"/>
                <a:ext cx="64396" cy="71296"/>
              </a:xfrm>
              <a:prstGeom prst="rect">
                <a:avLst/>
              </a:prstGeom>
            </p:spPr>
          </p:pic>
          <p:pic>
            <p:nvPicPr>
              <p:cNvPr id="1070" name="Graphic 1069">
                <a:extLst>
                  <a:ext uri="{FF2B5EF4-FFF2-40B4-BE49-F238E27FC236}">
                    <a16:creationId xmlns:a16="http://schemas.microsoft.com/office/drawing/2014/main" id="{1502162B-D099-4747-A759-6C48CA40A33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573547" y="3701546"/>
                <a:ext cx="325031" cy="216686"/>
              </a:xfrm>
              <a:prstGeom prst="rect">
                <a:avLst/>
              </a:prstGeom>
            </p:spPr>
          </p:pic>
          <p:cxnSp>
            <p:nvCxnSpPr>
              <p:cNvPr id="478" name="Straight Connector 477">
                <a:extLst>
                  <a:ext uri="{FF2B5EF4-FFF2-40B4-BE49-F238E27FC236}">
                    <a16:creationId xmlns:a16="http://schemas.microsoft.com/office/drawing/2014/main" id="{D61C7027-6F8F-4068-8B41-88F8A9282191}"/>
                  </a:ext>
                </a:extLst>
              </p:cNvPr>
              <p:cNvCxnSpPr>
                <a:cxnSpLocks/>
              </p:cNvCxnSpPr>
              <p:nvPr/>
            </p:nvCxnSpPr>
            <p:spPr>
              <a:xfrm>
                <a:off x="2233742" y="1938232"/>
                <a:ext cx="4406620" cy="0"/>
              </a:xfrm>
              <a:prstGeom prst="line">
                <a:avLst/>
              </a:prstGeom>
              <a:ln w="6350">
                <a:solidFill>
                  <a:srgbClr val="FFFFFF">
                    <a:alpha val="25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AC0526AA-27DC-47BB-8735-C88323798B2C}"/>
                  </a:ext>
                </a:extLst>
              </p:cNvPr>
              <p:cNvCxnSpPr>
                <a:cxnSpLocks/>
                <a:stCxn id="484" idx="2"/>
              </p:cNvCxnSpPr>
              <p:nvPr/>
            </p:nvCxnSpPr>
            <p:spPr>
              <a:xfrm>
                <a:off x="2093222" y="4280966"/>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4" name="Right Brace 483">
                <a:extLst>
                  <a:ext uri="{FF2B5EF4-FFF2-40B4-BE49-F238E27FC236}">
                    <a16:creationId xmlns:a16="http://schemas.microsoft.com/office/drawing/2014/main" id="{D289763D-DC98-4742-8B28-53673721EA69}"/>
                  </a:ext>
                </a:extLst>
              </p:cNvPr>
              <p:cNvSpPr/>
              <p:nvPr/>
            </p:nvSpPr>
            <p:spPr>
              <a:xfrm rot="10800000" flipV="1">
                <a:off x="1947453" y="2080168"/>
                <a:ext cx="145769" cy="2200798"/>
              </a:xfrm>
              <a:prstGeom prst="rightBrace">
                <a:avLst>
                  <a:gd name="adj1" fmla="val 44540"/>
                  <a:gd name="adj2" fmla="val 49930"/>
                </a:avLst>
              </a:prstGeom>
              <a:noFill/>
              <a:ln w="15875" cap="flat" cmpd="sng" algn="ctr">
                <a:solidFill>
                  <a:srgbClr val="00B0F0"/>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8" name="Oval 487">
                <a:extLst>
                  <a:ext uri="{FF2B5EF4-FFF2-40B4-BE49-F238E27FC236}">
                    <a16:creationId xmlns:a16="http://schemas.microsoft.com/office/drawing/2014/main" id="{8E823543-F012-41D9-8AD3-CB9FB331D39A}"/>
                  </a:ext>
                </a:extLst>
              </p:cNvPr>
              <p:cNvSpPr/>
              <p:nvPr/>
            </p:nvSpPr>
            <p:spPr bwMode="auto">
              <a:xfrm>
                <a:off x="1879972" y="3137727"/>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cxnSp>
            <p:nvCxnSpPr>
              <p:cNvPr id="496" name="Straight Connector 495">
                <a:extLst>
                  <a:ext uri="{FF2B5EF4-FFF2-40B4-BE49-F238E27FC236}">
                    <a16:creationId xmlns:a16="http://schemas.microsoft.com/office/drawing/2014/main" id="{1615B7FA-D609-4E07-8444-8456F1130367}"/>
                  </a:ext>
                </a:extLst>
              </p:cNvPr>
              <p:cNvCxnSpPr>
                <a:cxnSpLocks/>
              </p:cNvCxnSpPr>
              <p:nvPr/>
            </p:nvCxnSpPr>
            <p:spPr>
              <a:xfrm>
                <a:off x="2095226" y="2079035"/>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id="{01BC8C91-8A2D-49E7-BD8B-CB49DCC8EADC}"/>
                  </a:ext>
                </a:extLst>
              </p:cNvPr>
              <p:cNvSpPr/>
              <p:nvPr/>
            </p:nvSpPr>
            <p:spPr bwMode="auto">
              <a:xfrm>
                <a:off x="2478222" y="2509074"/>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3" name="Oval 502">
                <a:extLst>
                  <a:ext uri="{FF2B5EF4-FFF2-40B4-BE49-F238E27FC236}">
                    <a16:creationId xmlns:a16="http://schemas.microsoft.com/office/drawing/2014/main" id="{19E6833C-C22E-4C43-B89A-65892F0723B9}"/>
                  </a:ext>
                </a:extLst>
              </p:cNvPr>
              <p:cNvSpPr/>
              <p:nvPr/>
            </p:nvSpPr>
            <p:spPr bwMode="auto">
              <a:xfrm>
                <a:off x="2576504" y="2510470"/>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5</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4" name="Oval 503">
                <a:extLst>
                  <a:ext uri="{FF2B5EF4-FFF2-40B4-BE49-F238E27FC236}">
                    <a16:creationId xmlns:a16="http://schemas.microsoft.com/office/drawing/2014/main" id="{C4287D6A-A73A-4E84-947F-75E1B4C3A039}"/>
                  </a:ext>
                </a:extLst>
              </p:cNvPr>
              <p:cNvSpPr/>
              <p:nvPr/>
            </p:nvSpPr>
            <p:spPr bwMode="auto">
              <a:xfrm>
                <a:off x="3878656" y="251608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5" name="Oval 504">
                <a:extLst>
                  <a:ext uri="{FF2B5EF4-FFF2-40B4-BE49-F238E27FC236}">
                    <a16:creationId xmlns:a16="http://schemas.microsoft.com/office/drawing/2014/main" id="{A223479B-6AC2-4644-A1A8-C11ED68CA87C}"/>
                  </a:ext>
                </a:extLst>
              </p:cNvPr>
              <p:cNvSpPr/>
              <p:nvPr/>
            </p:nvSpPr>
            <p:spPr bwMode="auto">
              <a:xfrm>
                <a:off x="2523841" y="359973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8" name="Oval 507">
                <a:extLst>
                  <a:ext uri="{FF2B5EF4-FFF2-40B4-BE49-F238E27FC236}">
                    <a16:creationId xmlns:a16="http://schemas.microsoft.com/office/drawing/2014/main" id="{DFD3F005-9585-476F-9230-EAC95510EF40}"/>
                  </a:ext>
                </a:extLst>
              </p:cNvPr>
              <p:cNvSpPr/>
              <p:nvPr/>
            </p:nvSpPr>
            <p:spPr bwMode="auto">
              <a:xfrm>
                <a:off x="3843822" y="326641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7</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9" name="Oval 508">
                <a:extLst>
                  <a:ext uri="{FF2B5EF4-FFF2-40B4-BE49-F238E27FC236}">
                    <a16:creationId xmlns:a16="http://schemas.microsoft.com/office/drawing/2014/main" id="{86BF2190-4A66-44FF-B044-0E535C55091D}"/>
                  </a:ext>
                </a:extLst>
              </p:cNvPr>
              <p:cNvSpPr/>
              <p:nvPr/>
            </p:nvSpPr>
            <p:spPr bwMode="auto">
              <a:xfrm>
                <a:off x="3940777" y="3265115"/>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8</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10" name="Oval 509">
                <a:extLst>
                  <a:ext uri="{FF2B5EF4-FFF2-40B4-BE49-F238E27FC236}">
                    <a16:creationId xmlns:a16="http://schemas.microsoft.com/office/drawing/2014/main" id="{4CAB6E10-90C5-407E-A2F5-58A37D6AFCAE}"/>
                  </a:ext>
                </a:extLst>
              </p:cNvPr>
              <p:cNvSpPr/>
              <p:nvPr/>
            </p:nvSpPr>
            <p:spPr bwMode="auto">
              <a:xfrm>
                <a:off x="5201117" y="2400878"/>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9</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D0E2EE17-137D-42BB-8205-BAE880D6FFC1}"/>
                  </a:ext>
                </a:extLst>
              </p:cNvPr>
              <p:cNvSpPr/>
              <p:nvPr/>
            </p:nvSpPr>
            <p:spPr bwMode="auto">
              <a:xfrm>
                <a:off x="4341702" y="3426806"/>
                <a:ext cx="685960"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7A0FAA13-79F8-463E-870A-B80240570B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4359489" y="3502296"/>
                <a:ext cx="168092" cy="168092"/>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36FB370F-0012-4AD5-B22A-EED3FCA4D68E}"/>
                  </a:ext>
                </a:extLst>
              </p:cNvPr>
              <p:cNvSpPr/>
              <p:nvPr/>
            </p:nvSpPr>
            <p:spPr bwMode="auto">
              <a:xfrm>
                <a:off x="4405855" y="3361380"/>
                <a:ext cx="6490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Other MIs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1DB88016-F6F1-4720-87AD-7CF4A86C61F5}"/>
                  </a:ext>
                </a:extLst>
              </p:cNvPr>
              <p:cNvSpPr/>
              <p:nvPr/>
            </p:nvSpPr>
            <p:spPr bwMode="auto">
              <a:xfrm>
                <a:off x="3455010" y="1584332"/>
                <a:ext cx="1773068" cy="224862"/>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42" name="Picture 2" descr="Surface Laptop 3 – Style and speed – Microsoft Surface">
                <a:extLst>
                  <a:ext uri="{FF2B5EF4-FFF2-40B4-BE49-F238E27FC236}">
                    <a16:creationId xmlns:a16="http://schemas.microsoft.com/office/drawing/2014/main" id="{4B2D7C6E-D862-45D3-9398-FA9FCF242A7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99348" y="1512516"/>
                <a:ext cx="370917" cy="3709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y the Plex Media Server Ubuntu Appliance in a virtual machine | Ubuntu">
                <a:extLst>
                  <a:ext uri="{FF2B5EF4-FFF2-40B4-BE49-F238E27FC236}">
                    <a16:creationId xmlns:a16="http://schemas.microsoft.com/office/drawing/2014/main" id="{E0BC16A4-633B-4568-964E-FD07CCCBCB4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76781" y="1524568"/>
                <a:ext cx="101710" cy="10171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86E1E1A-2D23-4180-84E5-A8DEB5C983A9}"/>
                  </a:ext>
                </a:extLst>
              </p:cNvPr>
              <p:cNvSpPr/>
              <p:nvPr/>
            </p:nvSpPr>
            <p:spPr bwMode="auto">
              <a:xfrm>
                <a:off x="3369283" y="1389509"/>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rPr>
                  <a:t>multipass</a:t>
                </a:r>
                <a:endParaRPr kumimoji="0" lang="en-US" sz="1050" b="1" i="0" u="none" strike="noStrike" kern="0" cap="none" spc="0" normalizeH="0" baseline="0" noProof="0" dirty="0">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endParaRPr>
              </a:p>
            </p:txBody>
          </p:sp>
          <p:grpSp>
            <p:nvGrpSpPr>
              <p:cNvPr id="379" name="Group 378">
                <a:extLst>
                  <a:ext uri="{FF2B5EF4-FFF2-40B4-BE49-F238E27FC236}">
                    <a16:creationId xmlns:a16="http://schemas.microsoft.com/office/drawing/2014/main" id="{58A9D5BF-2C54-402E-9F3F-BE2880A5F804}"/>
                  </a:ext>
                </a:extLst>
              </p:cNvPr>
              <p:cNvGrpSpPr/>
              <p:nvPr/>
            </p:nvGrpSpPr>
            <p:grpSpPr>
              <a:xfrm>
                <a:off x="3573153" y="1626628"/>
                <a:ext cx="161415" cy="149129"/>
                <a:chOff x="1740924" y="2570151"/>
                <a:chExt cx="161415" cy="149129"/>
              </a:xfrm>
            </p:grpSpPr>
            <p:sp>
              <p:nvSpPr>
                <p:cNvPr id="380" name="Graphic 164">
                  <a:extLst>
                    <a:ext uri="{FF2B5EF4-FFF2-40B4-BE49-F238E27FC236}">
                      <a16:creationId xmlns:a16="http://schemas.microsoft.com/office/drawing/2014/main" id="{E8CF48F0-FB09-40B8-823B-1C5301A0503C}"/>
                    </a:ext>
                  </a:extLst>
                </p:cNvPr>
                <p:cNvSpPr/>
                <p:nvPr/>
              </p:nvSpPr>
              <p:spPr>
                <a:xfrm>
                  <a:off x="1740924" y="2570151"/>
                  <a:ext cx="161415" cy="107610"/>
                </a:xfrm>
                <a:custGeom>
                  <a:avLst/>
                  <a:gdLst>
                    <a:gd name="connsiteX0" fmla="*/ 227488 w 235332"/>
                    <a:gd name="connsiteY0" fmla="*/ 0 h 156888"/>
                    <a:gd name="connsiteX1" fmla="*/ 235332 w 235332"/>
                    <a:gd name="connsiteY1" fmla="*/ 0 h 156888"/>
                    <a:gd name="connsiteX2" fmla="*/ 235332 w 235332"/>
                    <a:gd name="connsiteY2" fmla="*/ 156888 h 156888"/>
                    <a:gd name="connsiteX3" fmla="*/ 227488 w 235332"/>
                    <a:gd name="connsiteY3" fmla="*/ 156888 h 156888"/>
                    <a:gd name="connsiteX4" fmla="*/ 7844 w 235332"/>
                    <a:gd name="connsiteY4" fmla="*/ 156888 h 156888"/>
                    <a:gd name="connsiteX5" fmla="*/ 0 w 235332"/>
                    <a:gd name="connsiteY5" fmla="*/ 156888 h 156888"/>
                    <a:gd name="connsiteX6" fmla="*/ 0 w 235332"/>
                    <a:gd name="connsiteY6" fmla="*/ 0 h 156888"/>
                    <a:gd name="connsiteX7" fmla="*/ 7844 w 235332"/>
                    <a:gd name="connsiteY7" fmla="*/ 0 h 15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32" h="156888">
                      <a:moveTo>
                        <a:pt x="227488" y="0"/>
                      </a:moveTo>
                      <a:cubicBezTo>
                        <a:pt x="231820" y="0"/>
                        <a:pt x="235332" y="0"/>
                        <a:pt x="235332" y="0"/>
                      </a:cubicBezTo>
                      <a:lnTo>
                        <a:pt x="235332" y="156888"/>
                      </a:lnTo>
                      <a:cubicBezTo>
                        <a:pt x="235332" y="156888"/>
                        <a:pt x="231820" y="156888"/>
                        <a:pt x="227488" y="156888"/>
                      </a:cubicBezTo>
                      <a:lnTo>
                        <a:pt x="7844" y="156888"/>
                      </a:lnTo>
                      <a:cubicBezTo>
                        <a:pt x="3512" y="156888"/>
                        <a:pt x="0" y="156888"/>
                        <a:pt x="0" y="156888"/>
                      </a:cubicBezTo>
                      <a:lnTo>
                        <a:pt x="0" y="0"/>
                      </a:lnTo>
                      <a:cubicBezTo>
                        <a:pt x="0" y="0"/>
                        <a:pt x="3512" y="0"/>
                        <a:pt x="7844" y="0"/>
                      </a:cubicBezTo>
                      <a:close/>
                    </a:path>
                  </a:pathLst>
                </a:custGeom>
                <a:gradFill>
                  <a:gsLst>
                    <a:gs pos="0">
                      <a:srgbClr val="F47421"/>
                    </a:gs>
                    <a:gs pos="100000">
                      <a:srgbClr val="F2690C"/>
                    </a:gs>
                  </a:gsLst>
                  <a:lin ang="5400000" scaled="1"/>
                </a:gradFill>
                <a:ln w="12700"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1" name="Graphic 164">
                  <a:extLst>
                    <a:ext uri="{FF2B5EF4-FFF2-40B4-BE49-F238E27FC236}">
                      <a16:creationId xmlns:a16="http://schemas.microsoft.com/office/drawing/2014/main" id="{5D0A1453-61AF-443C-8324-EA69A3A115BB}"/>
                    </a:ext>
                  </a:extLst>
                </p:cNvPr>
                <p:cNvSpPr/>
                <p:nvPr/>
              </p:nvSpPr>
              <p:spPr>
                <a:xfrm>
                  <a:off x="1781277" y="2677761"/>
                  <a:ext cx="80708" cy="41519"/>
                </a:xfrm>
                <a:custGeom>
                  <a:avLst/>
                  <a:gdLst>
                    <a:gd name="connsiteX0" fmla="*/ 106030 w 117666"/>
                    <a:gd name="connsiteY0" fmla="*/ 47459 h 60532"/>
                    <a:gd name="connsiteX1" fmla="*/ 81843 w 117666"/>
                    <a:gd name="connsiteY1" fmla="*/ 0 h 60532"/>
                    <a:gd name="connsiteX2" fmla="*/ 35692 w 117666"/>
                    <a:gd name="connsiteY2" fmla="*/ 0 h 60532"/>
                    <a:gd name="connsiteX3" fmla="*/ 11636 w 117666"/>
                    <a:gd name="connsiteY3" fmla="*/ 47459 h 60532"/>
                    <a:gd name="connsiteX4" fmla="*/ 0 w 117666"/>
                    <a:gd name="connsiteY4" fmla="*/ 60533 h 60532"/>
                    <a:gd name="connsiteX5" fmla="*/ 117666 w 117666"/>
                    <a:gd name="connsiteY5" fmla="*/ 60533 h 60532"/>
                    <a:gd name="connsiteX6" fmla="*/ 106030 w 117666"/>
                    <a:gd name="connsiteY6" fmla="*/ 47459 h 6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666" h="60532">
                      <a:moveTo>
                        <a:pt x="106030" y="47459"/>
                      </a:moveTo>
                      <a:cubicBezTo>
                        <a:pt x="82759" y="43798"/>
                        <a:pt x="81843" y="27063"/>
                        <a:pt x="81843" y="0"/>
                      </a:cubicBezTo>
                      <a:lnTo>
                        <a:pt x="35692" y="0"/>
                      </a:lnTo>
                      <a:cubicBezTo>
                        <a:pt x="35692" y="27063"/>
                        <a:pt x="34908" y="43798"/>
                        <a:pt x="11636" y="47459"/>
                      </a:cubicBezTo>
                      <a:cubicBezTo>
                        <a:pt x="4982" y="48195"/>
                        <a:pt x="-40" y="53839"/>
                        <a:pt x="0" y="60533"/>
                      </a:cubicBezTo>
                      <a:lnTo>
                        <a:pt x="117666" y="60533"/>
                      </a:lnTo>
                      <a:cubicBezTo>
                        <a:pt x="117707" y="53839"/>
                        <a:pt x="112684" y="48195"/>
                        <a:pt x="106030" y="47459"/>
                      </a:cubicBezTo>
                      <a:close/>
                    </a:path>
                  </a:pathLst>
                </a:custGeom>
                <a:solidFill>
                  <a:srgbClr val="CCCCCC"/>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82" name="Graphic 381">
                  <a:extLst>
                    <a:ext uri="{FF2B5EF4-FFF2-40B4-BE49-F238E27FC236}">
                      <a16:creationId xmlns:a16="http://schemas.microsoft.com/office/drawing/2014/main" id="{4069E5CF-8D17-4D13-BC2D-2AD32F769EB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772823" y="2575572"/>
                  <a:ext cx="97614" cy="97614"/>
                </a:xfrm>
                <a:prstGeom prst="rect">
                  <a:avLst/>
                </a:prstGeom>
              </p:spPr>
            </p:pic>
          </p:grpSp>
          <p:pic>
            <p:nvPicPr>
              <p:cNvPr id="59" name="Graphic 58">
                <a:extLst>
                  <a:ext uri="{FF2B5EF4-FFF2-40B4-BE49-F238E27FC236}">
                    <a16:creationId xmlns:a16="http://schemas.microsoft.com/office/drawing/2014/main" id="{284F24AA-5548-4B0E-877F-6E13C69566D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774921" y="1643462"/>
                <a:ext cx="115879" cy="115879"/>
              </a:xfrm>
              <a:prstGeom prst="rect">
                <a:avLst/>
              </a:prstGeom>
            </p:spPr>
          </p:pic>
          <p:sp>
            <p:nvSpPr>
              <p:cNvPr id="386" name="TextBox 385">
                <a:extLst>
                  <a:ext uri="{FF2B5EF4-FFF2-40B4-BE49-F238E27FC236}">
                    <a16:creationId xmlns:a16="http://schemas.microsoft.com/office/drawing/2014/main" id="{DDE99492-90CC-4BE8-9799-9D0E8E4C2DE7}"/>
                  </a:ext>
                </a:extLst>
              </p:cNvPr>
              <p:cNvSpPr txBox="1"/>
              <p:nvPr/>
            </p:nvSpPr>
            <p:spPr>
              <a:xfrm>
                <a:off x="3832860" y="1615249"/>
                <a:ext cx="963245" cy="169277"/>
              </a:xfrm>
              <a:prstGeom prst="rect">
                <a:avLst/>
              </a:prstGeom>
              <a:noFill/>
            </p:spPr>
            <p:txBody>
              <a:bodyPr wrap="square">
                <a:spAutoFit/>
              </a:bodyPr>
              <a:lstStyle/>
              <a:p>
                <a:r>
                  <a:rPr lang="en-CA" sz="500" dirty="0">
                    <a:solidFill>
                      <a:schemeClr val="tx1">
                        <a:lumMod val="95000"/>
                      </a:schemeClr>
                    </a:solidFill>
                    <a:latin typeface="Cascadia Code" panose="020B0609020000020004" pitchFamily="49" charset="0"/>
                    <a:cs typeface="Cascadia Code" panose="020B0609020000020004" pitchFamily="49" charset="0"/>
                  </a:rPr>
                  <a:t>create-sql-keytab.sh</a:t>
                </a:r>
              </a:p>
            </p:txBody>
          </p:sp>
          <p:pic>
            <p:nvPicPr>
              <p:cNvPr id="1025" name="Graphic 1024">
                <a:extLst>
                  <a:ext uri="{FF2B5EF4-FFF2-40B4-BE49-F238E27FC236}">
                    <a16:creationId xmlns:a16="http://schemas.microsoft.com/office/drawing/2014/main" id="{07FC3CA3-788C-4796-A3A9-67786081166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847256" y="1634507"/>
                <a:ext cx="120838" cy="120838"/>
              </a:xfrm>
              <a:prstGeom prst="rect">
                <a:avLst/>
              </a:prstGeom>
            </p:spPr>
          </p:pic>
          <p:cxnSp>
            <p:nvCxnSpPr>
              <p:cNvPr id="1029" name="Straight Arrow Connector 1028">
                <a:extLst>
                  <a:ext uri="{FF2B5EF4-FFF2-40B4-BE49-F238E27FC236}">
                    <a16:creationId xmlns:a16="http://schemas.microsoft.com/office/drawing/2014/main" id="{C6E001F0-B7C0-442A-9EC7-FFD6AD692DC4}"/>
                  </a:ext>
                </a:extLst>
              </p:cNvPr>
              <p:cNvCxnSpPr>
                <a:cxnSpLocks/>
              </p:cNvCxnSpPr>
              <p:nvPr/>
            </p:nvCxnSpPr>
            <p:spPr>
              <a:xfrm>
                <a:off x="4675907" y="1701401"/>
                <a:ext cx="201133" cy="0"/>
              </a:xfrm>
              <a:prstGeom prst="straightConnector1">
                <a:avLst/>
              </a:prstGeom>
              <a:noFill/>
              <a:ln w="19050" cap="flat" cmpd="sng" algn="ctr">
                <a:solidFill>
                  <a:schemeClr val="tx1"/>
                </a:solidFill>
                <a:prstDash val="solid"/>
                <a:headEnd type="none" w="lg" len="med"/>
                <a:tailEnd type="triangle" w="sm" len="med"/>
              </a:ln>
              <a:effectLst/>
            </p:spPr>
          </p:cxnSp>
          <p:sp>
            <p:nvSpPr>
              <p:cNvPr id="7" name="Rectangle: Rounded Corners 6">
                <a:extLst>
                  <a:ext uri="{FF2B5EF4-FFF2-40B4-BE49-F238E27FC236}">
                    <a16:creationId xmlns:a16="http://schemas.microsoft.com/office/drawing/2014/main" id="{3310A4D3-1CE8-4D9D-9216-9DC801DB11EC}"/>
                  </a:ext>
                </a:extLst>
              </p:cNvPr>
              <p:cNvSpPr/>
              <p:nvPr/>
            </p:nvSpPr>
            <p:spPr bwMode="auto">
              <a:xfrm>
                <a:off x="3818952" y="17500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BBCB5DD5-2F95-4CC0-9362-68B790863DAC}"/>
                  </a:ext>
                </a:extLst>
              </p:cNvPr>
              <p:cNvGrpSpPr/>
              <p:nvPr/>
            </p:nvGrpSpPr>
            <p:grpSpPr>
              <a:xfrm>
                <a:off x="3784469" y="1741354"/>
                <a:ext cx="158432" cy="88157"/>
                <a:chOff x="3784469" y="1741354"/>
                <a:chExt cx="158432" cy="88157"/>
              </a:xfrm>
            </p:grpSpPr>
            <p:sp>
              <p:nvSpPr>
                <p:cNvPr id="506" name="Oval 505">
                  <a:extLst>
                    <a:ext uri="{FF2B5EF4-FFF2-40B4-BE49-F238E27FC236}">
                      <a16:creationId xmlns:a16="http://schemas.microsoft.com/office/drawing/2014/main" id="{3FF9F4BC-616C-4439-A352-0CEF63280C8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8EE9FCDA-947C-4341-B150-3AAAD2BD7376}"/>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a</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sp>
            <p:nvSpPr>
              <p:cNvPr id="1027" name="TextBox 1026">
                <a:extLst>
                  <a:ext uri="{FF2B5EF4-FFF2-40B4-BE49-F238E27FC236}">
                    <a16:creationId xmlns:a16="http://schemas.microsoft.com/office/drawing/2014/main" id="{A2D025CB-3992-4D69-B603-4E57765DBAA9}"/>
                  </a:ext>
                </a:extLst>
              </p:cNvPr>
              <p:cNvSpPr txBox="1"/>
              <p:nvPr/>
            </p:nvSpPr>
            <p:spPr>
              <a:xfrm>
                <a:off x="4909405" y="1602596"/>
                <a:ext cx="399380" cy="169277"/>
              </a:xfrm>
              <a:prstGeom prst="rect">
                <a:avLst/>
              </a:prstGeom>
              <a:noFill/>
            </p:spPr>
            <p:txBody>
              <a:bodyPr wrap="square">
                <a:spAutoFit/>
              </a:bodyPr>
              <a:lstStyle/>
              <a:p>
                <a:r>
                  <a:rPr lang="en-CA" sz="500" dirty="0" err="1">
                    <a:solidFill>
                      <a:schemeClr val="tx1">
                        <a:lumMod val="95000"/>
                      </a:schemeClr>
                    </a:solidFill>
                    <a:latin typeface="Cascadia Code" panose="020B0609020000020004" pitchFamily="49" charset="0"/>
                    <a:cs typeface="Cascadia Code" panose="020B0609020000020004" pitchFamily="49" charset="0"/>
                  </a:rPr>
                  <a:t>yaml</a:t>
                </a:r>
                <a:endParaRPr lang="en-CA" sz="500" dirty="0">
                  <a:solidFill>
                    <a:schemeClr val="tx1">
                      <a:lumMod val="95000"/>
                    </a:schemeClr>
                  </a:solidFill>
                  <a:latin typeface="Cascadia Code" panose="020B0609020000020004" pitchFamily="49" charset="0"/>
                  <a:cs typeface="Cascadia Code" panose="020B0609020000020004" pitchFamily="49" charset="0"/>
                </a:endParaRPr>
              </a:p>
            </p:txBody>
          </p:sp>
          <p:grpSp>
            <p:nvGrpSpPr>
              <p:cNvPr id="27" name="Group 26">
                <a:extLst>
                  <a:ext uri="{FF2B5EF4-FFF2-40B4-BE49-F238E27FC236}">
                    <a16:creationId xmlns:a16="http://schemas.microsoft.com/office/drawing/2014/main" id="{7863440D-B26F-4FDD-8F92-9FA1663BE01B}"/>
                  </a:ext>
                </a:extLst>
              </p:cNvPr>
              <p:cNvGrpSpPr/>
              <p:nvPr/>
            </p:nvGrpSpPr>
            <p:grpSpPr>
              <a:xfrm>
                <a:off x="4283963" y="3705863"/>
                <a:ext cx="733002" cy="480113"/>
                <a:chOff x="3843040" y="3702688"/>
                <a:chExt cx="733002" cy="480113"/>
              </a:xfrm>
            </p:grpSpPr>
            <p:sp>
              <p:nvSpPr>
                <p:cNvPr id="20" name="Rectangle: Rounded Corners 19">
                  <a:extLst>
                    <a:ext uri="{FF2B5EF4-FFF2-40B4-BE49-F238E27FC236}">
                      <a16:creationId xmlns:a16="http://schemas.microsoft.com/office/drawing/2014/main" id="{BC389E9D-F011-4B17-95BB-FC7955C26469}"/>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6FAD23D4-8B2E-4C3A-9594-088E45E17BC5}"/>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Secrets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26" name="Graphic 25">
                  <a:extLst>
                    <a:ext uri="{FF2B5EF4-FFF2-40B4-BE49-F238E27FC236}">
                      <a16:creationId xmlns:a16="http://schemas.microsoft.com/office/drawing/2014/main" id="{D86B20A4-D112-4341-8C60-505FA16F1C6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45489" y="3702688"/>
                  <a:ext cx="325031" cy="216686"/>
                </a:xfrm>
                <a:prstGeom prst="rect">
                  <a:avLst/>
                </a:prstGeom>
              </p:spPr>
            </p:pic>
          </p:grpSp>
          <p:pic>
            <p:nvPicPr>
              <p:cNvPr id="1078" name="Graphic 1077">
                <a:extLst>
                  <a:ext uri="{FF2B5EF4-FFF2-40B4-BE49-F238E27FC236}">
                    <a16:creationId xmlns:a16="http://schemas.microsoft.com/office/drawing/2014/main" id="{0A06AFB6-7024-43C0-AF24-D7B4A6F4D8E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956694" y="3923275"/>
                <a:ext cx="120838" cy="120838"/>
              </a:xfrm>
              <a:prstGeom prst="rect">
                <a:avLst/>
              </a:prstGeom>
            </p:spPr>
          </p:pic>
          <p:sp>
            <p:nvSpPr>
              <p:cNvPr id="1083" name="Freeform: Shape 1082">
                <a:extLst>
                  <a:ext uri="{FF2B5EF4-FFF2-40B4-BE49-F238E27FC236}">
                    <a16:creationId xmlns:a16="http://schemas.microsoft.com/office/drawing/2014/main" id="{FA315144-2192-41DA-801F-B04042E9DE6A}"/>
                  </a:ext>
                </a:extLst>
              </p:cNvPr>
              <p:cNvSpPr/>
              <p:nvPr/>
            </p:nvSpPr>
            <p:spPr bwMode="auto">
              <a:xfrm>
                <a:off x="5066377" y="1687916"/>
                <a:ext cx="247089" cy="2295138"/>
              </a:xfrm>
              <a:custGeom>
                <a:avLst/>
                <a:gdLst>
                  <a:gd name="connsiteX0" fmla="*/ 402211 w 524759"/>
                  <a:gd name="connsiteY0" fmla="*/ 0 h 2963159"/>
                  <a:gd name="connsiteX1" fmla="*/ 524759 w 524759"/>
                  <a:gd name="connsiteY1" fmla="*/ 0 h 2963159"/>
                  <a:gd name="connsiteX2" fmla="*/ 512190 w 524759"/>
                  <a:gd name="connsiteY2" fmla="*/ 2702351 h 2963159"/>
                  <a:gd name="connsiteX3" fmla="*/ 232528 w 524759"/>
                  <a:gd name="connsiteY3" fmla="*/ 2956874 h 2963159"/>
                  <a:gd name="connsiteX4" fmla="*/ 0 w 524759"/>
                  <a:gd name="connsiteY4" fmla="*/ 2963159 h 2963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9" h="2963159">
                    <a:moveTo>
                      <a:pt x="402211" y="0"/>
                    </a:moveTo>
                    <a:lnTo>
                      <a:pt x="524759" y="0"/>
                    </a:lnTo>
                    <a:cubicBezTo>
                      <a:pt x="520569" y="900784"/>
                      <a:pt x="516380" y="1801567"/>
                      <a:pt x="512190" y="2702351"/>
                    </a:cubicBezTo>
                    <a:lnTo>
                      <a:pt x="232528" y="2956874"/>
                    </a:lnTo>
                    <a:lnTo>
                      <a:pt x="0" y="2963159"/>
                    </a:lnTo>
                  </a:path>
                </a:pathLst>
              </a:custGeom>
              <a:noFill/>
              <a:ln>
                <a:solidFill>
                  <a:schemeClr val="accent2"/>
                </a:solidFill>
                <a:prstDash val="sysDot"/>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dirty="0"/>
              </a:p>
            </p:txBody>
          </p:sp>
          <p:grpSp>
            <p:nvGrpSpPr>
              <p:cNvPr id="123" name="Group 122">
                <a:extLst>
                  <a:ext uri="{FF2B5EF4-FFF2-40B4-BE49-F238E27FC236}">
                    <a16:creationId xmlns:a16="http://schemas.microsoft.com/office/drawing/2014/main" id="{B89614C7-6611-4402-B61D-FB30D281D4CD}"/>
                  </a:ext>
                </a:extLst>
              </p:cNvPr>
              <p:cNvGrpSpPr/>
              <p:nvPr/>
            </p:nvGrpSpPr>
            <p:grpSpPr>
              <a:xfrm>
                <a:off x="3335527" y="3705423"/>
                <a:ext cx="733002" cy="480113"/>
                <a:chOff x="3843040" y="3702688"/>
                <a:chExt cx="733002" cy="480113"/>
              </a:xfrm>
            </p:grpSpPr>
            <p:sp>
              <p:nvSpPr>
                <p:cNvPr id="124" name="Rectangle: Rounded Corners 123">
                  <a:extLst>
                    <a:ext uri="{FF2B5EF4-FFF2-40B4-BE49-F238E27FC236}">
                      <a16:creationId xmlns:a16="http://schemas.microsoft.com/office/drawing/2014/main" id="{3CBDD994-0191-4124-AE3F-73FD128B95FA}"/>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32D7C378-A82E-4155-987D-4252121FE676}"/>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Job</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126" name="Graphic 125">
                  <a:extLst>
                    <a:ext uri="{FF2B5EF4-FFF2-40B4-BE49-F238E27FC236}">
                      <a16:creationId xmlns:a16="http://schemas.microsoft.com/office/drawing/2014/main" id="{B034F3D1-69A7-438A-A504-33D809B37E8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45489" y="3702688"/>
                  <a:ext cx="325031" cy="216686"/>
                </a:xfrm>
                <a:prstGeom prst="rect">
                  <a:avLst/>
                </a:prstGeom>
              </p:spPr>
            </p:pic>
          </p:grpSp>
          <p:grpSp>
            <p:nvGrpSpPr>
              <p:cNvPr id="12" name="Group 11">
                <a:extLst>
                  <a:ext uri="{FF2B5EF4-FFF2-40B4-BE49-F238E27FC236}">
                    <a16:creationId xmlns:a16="http://schemas.microsoft.com/office/drawing/2014/main" id="{D036819C-8C85-4C15-826D-182653EF626A}"/>
                  </a:ext>
                </a:extLst>
              </p:cNvPr>
              <p:cNvGrpSpPr/>
              <p:nvPr/>
            </p:nvGrpSpPr>
            <p:grpSpPr>
              <a:xfrm>
                <a:off x="3870079" y="3927285"/>
                <a:ext cx="158432" cy="88157"/>
                <a:chOff x="3936869" y="1893754"/>
                <a:chExt cx="158432" cy="88157"/>
              </a:xfrm>
            </p:grpSpPr>
            <p:sp>
              <p:nvSpPr>
                <p:cNvPr id="107" name="Rectangle: Rounded Corners 106">
                  <a:extLst>
                    <a:ext uri="{FF2B5EF4-FFF2-40B4-BE49-F238E27FC236}">
                      <a16:creationId xmlns:a16="http://schemas.microsoft.com/office/drawing/2014/main" id="{CF2F9627-6445-41EB-8805-9291030C4CBB}"/>
                    </a:ext>
                  </a:extLst>
                </p:cNvPr>
                <p:cNvSpPr/>
                <p:nvPr/>
              </p:nvSpPr>
              <p:spPr bwMode="auto">
                <a:xfrm>
                  <a:off x="3971352" y="19024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a:extLst>
                    <a:ext uri="{FF2B5EF4-FFF2-40B4-BE49-F238E27FC236}">
                      <a16:creationId xmlns:a16="http://schemas.microsoft.com/office/drawing/2014/main" id="{EEE7370A-5BBD-4705-97D9-4D0F78086FD6}"/>
                    </a:ext>
                  </a:extLst>
                </p:cNvPr>
                <p:cNvGrpSpPr/>
                <p:nvPr/>
              </p:nvGrpSpPr>
              <p:grpSpPr>
                <a:xfrm>
                  <a:off x="3936869" y="1893754"/>
                  <a:ext cx="158432" cy="88157"/>
                  <a:chOff x="3784469" y="1741354"/>
                  <a:chExt cx="158432" cy="88157"/>
                </a:xfrm>
              </p:grpSpPr>
              <p:sp>
                <p:nvSpPr>
                  <p:cNvPr id="109" name="Oval 108">
                    <a:extLst>
                      <a:ext uri="{FF2B5EF4-FFF2-40B4-BE49-F238E27FC236}">
                        <a16:creationId xmlns:a16="http://schemas.microsoft.com/office/drawing/2014/main" id="{17C95912-B3FA-41A8-9B98-4A6261E5EE7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10D8A412-E43B-4AA6-963E-D6AC0CDC4E53}"/>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b</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grpSp>
          <p:pic>
            <p:nvPicPr>
              <p:cNvPr id="29" name="Graphic 28">
                <a:extLst>
                  <a:ext uri="{FF2B5EF4-FFF2-40B4-BE49-F238E27FC236}">
                    <a16:creationId xmlns:a16="http://schemas.microsoft.com/office/drawing/2014/main" id="{187E78CF-8132-45F8-8ED0-B3C8452A82B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303437" y="3839469"/>
                <a:ext cx="130530" cy="130530"/>
              </a:xfrm>
              <a:prstGeom prst="rect">
                <a:avLst/>
              </a:prstGeom>
            </p:spPr>
          </p:pic>
          <p:pic>
            <p:nvPicPr>
              <p:cNvPr id="30" name="Graphic 29">
                <a:extLst>
                  <a:ext uri="{FF2B5EF4-FFF2-40B4-BE49-F238E27FC236}">
                    <a16:creationId xmlns:a16="http://schemas.microsoft.com/office/drawing/2014/main" id="{02FD39A5-D1A5-4A62-9842-17BD3E5E94F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762411" y="1620371"/>
                <a:ext cx="67325" cy="67325"/>
              </a:xfrm>
              <a:prstGeom prst="rect">
                <a:avLst/>
              </a:prstGeom>
            </p:spPr>
          </p:pic>
          <p:cxnSp>
            <p:nvCxnSpPr>
              <p:cNvPr id="43" name="Straight Arrow Connector 42">
                <a:extLst>
                  <a:ext uri="{FF2B5EF4-FFF2-40B4-BE49-F238E27FC236}">
                    <a16:creationId xmlns:a16="http://schemas.microsoft.com/office/drawing/2014/main" id="{B982165B-E601-4244-8373-BFBAA3D16CC3}"/>
                  </a:ext>
                </a:extLst>
              </p:cNvPr>
              <p:cNvCxnSpPr>
                <a:cxnSpLocks/>
              </p:cNvCxnSpPr>
              <p:nvPr/>
            </p:nvCxnSpPr>
            <p:spPr>
              <a:xfrm flipH="1">
                <a:off x="4015255" y="3884227"/>
                <a:ext cx="27633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A111439-4208-479E-BFAD-E00D915BCD06}"/>
                  </a:ext>
                </a:extLst>
              </p:cNvPr>
              <p:cNvSpPr/>
              <p:nvPr/>
            </p:nvSpPr>
            <p:spPr bwMode="auto">
              <a:xfrm>
                <a:off x="3822584" y="376914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cxnSp>
            <p:nvCxnSpPr>
              <p:cNvPr id="47" name="Straight Arrow Connector 46">
                <a:extLst>
                  <a:ext uri="{FF2B5EF4-FFF2-40B4-BE49-F238E27FC236}">
                    <a16:creationId xmlns:a16="http://schemas.microsoft.com/office/drawing/2014/main" id="{C371CC06-9128-461B-A9F0-3DA53999B474}"/>
                  </a:ext>
                </a:extLst>
              </p:cNvPr>
              <p:cNvCxnSpPr>
                <a:cxnSpLocks/>
              </p:cNvCxnSpPr>
              <p:nvPr/>
            </p:nvCxnSpPr>
            <p:spPr>
              <a:xfrm flipH="1">
                <a:off x="4024801" y="4072346"/>
                <a:ext cx="276332" cy="0"/>
              </a:xfrm>
              <a:prstGeom prst="straightConnector1">
                <a:avLst/>
              </a:prstGeom>
              <a:ln>
                <a:solidFill>
                  <a:srgbClr val="50E6FF"/>
                </a:solidFill>
                <a:prstDash val="sysDot"/>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E7CFAD9-9E71-49FE-8875-CD9E2A5A0915}"/>
                  </a:ext>
                </a:extLst>
              </p:cNvPr>
              <p:cNvSpPr/>
              <p:nvPr/>
            </p:nvSpPr>
            <p:spPr bwMode="auto">
              <a:xfrm>
                <a:off x="3815700" y="395853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sp>
            <p:nvSpPr>
              <p:cNvPr id="49" name="Rectangle 48">
                <a:extLst>
                  <a:ext uri="{FF2B5EF4-FFF2-40B4-BE49-F238E27FC236}">
                    <a16:creationId xmlns:a16="http://schemas.microsoft.com/office/drawing/2014/main" id="{B5C77046-1060-43CD-A3F8-2390C76DB476}"/>
                  </a:ext>
                </a:extLst>
              </p:cNvPr>
              <p:cNvSpPr/>
              <p:nvPr/>
            </p:nvSpPr>
            <p:spPr bwMode="auto">
              <a:xfrm>
                <a:off x="4673574" y="4011110"/>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pic>
            <p:nvPicPr>
              <p:cNvPr id="50" name="Graphic 49">
                <a:extLst>
                  <a:ext uri="{FF2B5EF4-FFF2-40B4-BE49-F238E27FC236}">
                    <a16:creationId xmlns:a16="http://schemas.microsoft.com/office/drawing/2014/main" id="{2B840B3F-2A9E-4F68-B2E8-4C940F55BE1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96956" y="3995073"/>
                <a:ext cx="120838" cy="120838"/>
              </a:xfrm>
              <a:prstGeom prst="rect">
                <a:avLst/>
              </a:prstGeom>
            </p:spPr>
          </p:pic>
          <p:sp>
            <p:nvSpPr>
              <p:cNvPr id="52" name="Rectangle 51">
                <a:extLst>
                  <a:ext uri="{FF2B5EF4-FFF2-40B4-BE49-F238E27FC236}">
                    <a16:creationId xmlns:a16="http://schemas.microsoft.com/office/drawing/2014/main" id="{C81B2D49-2E67-4264-9C85-6EBAE05E02EF}"/>
                  </a:ext>
                </a:extLst>
              </p:cNvPr>
              <p:cNvSpPr/>
              <p:nvPr/>
            </p:nvSpPr>
            <p:spPr bwMode="auto">
              <a:xfrm>
                <a:off x="3367936" y="1521424"/>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grpSp>
        <p:pic>
          <p:nvPicPr>
            <p:cNvPr id="54" name="Graphic 53" descr="Icon of a box with connected dots and lines">
              <a:extLst>
                <a:ext uri="{FF2B5EF4-FFF2-40B4-BE49-F238E27FC236}">
                  <a16:creationId xmlns:a16="http://schemas.microsoft.com/office/drawing/2014/main" id="{BE450354-6BD3-4F2C-8B64-754F436C6C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352608" y="4037301"/>
              <a:ext cx="64396" cy="71296"/>
            </a:xfrm>
            <a:prstGeom prst="rect">
              <a:avLst/>
            </a:prstGeom>
          </p:spPr>
        </p:pic>
      </p:grpSp>
    </p:spTree>
    <p:extLst>
      <p:ext uri="{BB962C8B-B14F-4D97-AF65-F5344CB8AC3E}">
        <p14:creationId xmlns:p14="http://schemas.microsoft.com/office/powerpoint/2010/main" val="7009675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61D1C08-DD52-4F2B-990C-A063B29E78C8}"/>
              </a:ext>
            </a:extLst>
          </p:cNvPr>
          <p:cNvGrpSpPr/>
          <p:nvPr/>
        </p:nvGrpSpPr>
        <p:grpSpPr>
          <a:xfrm>
            <a:off x="1374893" y="0"/>
            <a:ext cx="9502539" cy="5999163"/>
            <a:chOff x="1374893" y="0"/>
            <a:chExt cx="9502539" cy="5999163"/>
          </a:xfrm>
        </p:grpSpPr>
        <p:pic>
          <p:nvPicPr>
            <p:cNvPr id="4" name="Picture 3" descr="Text&#10;&#10;Description automatically generated">
              <a:extLst>
                <a:ext uri="{FF2B5EF4-FFF2-40B4-BE49-F238E27FC236}">
                  <a16:creationId xmlns:a16="http://schemas.microsoft.com/office/drawing/2014/main" id="{E90CA169-D232-431B-8117-0D548BB7A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893" y="0"/>
              <a:ext cx="9502539" cy="5999163"/>
            </a:xfrm>
            <a:prstGeom prst="rect">
              <a:avLst/>
            </a:prstGeom>
          </p:spPr>
        </p:pic>
        <p:sp>
          <p:nvSpPr>
            <p:cNvPr id="5" name="Rectangle 4">
              <a:extLst>
                <a:ext uri="{FF2B5EF4-FFF2-40B4-BE49-F238E27FC236}">
                  <a16:creationId xmlns:a16="http://schemas.microsoft.com/office/drawing/2014/main" id="{89B2A708-55C6-4C2C-BB27-F7B766695BD7}"/>
                </a:ext>
              </a:extLst>
            </p:cNvPr>
            <p:cNvSpPr/>
            <p:nvPr/>
          </p:nvSpPr>
          <p:spPr bwMode="auto">
            <a:xfrm>
              <a:off x="6921500" y="2578100"/>
              <a:ext cx="2298700" cy="421481"/>
            </a:xfrm>
            <a:prstGeom prst="rect">
              <a:avLst/>
            </a:prstGeom>
            <a:solidFill>
              <a:srgbClr val="3504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39312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D30189B-7634-9B4D-D888-1EE272D5687C}"/>
              </a:ext>
            </a:extLst>
          </p:cNvPr>
          <p:cNvGrpSpPr/>
          <p:nvPr/>
        </p:nvGrpSpPr>
        <p:grpSpPr>
          <a:xfrm>
            <a:off x="1902850" y="1006658"/>
            <a:ext cx="5805073" cy="4122188"/>
            <a:chOff x="1721142" y="942181"/>
            <a:chExt cx="5805073" cy="4122188"/>
          </a:xfrm>
        </p:grpSpPr>
        <p:grpSp>
          <p:nvGrpSpPr>
            <p:cNvPr id="8" name="Group 7">
              <a:extLst>
                <a:ext uri="{FF2B5EF4-FFF2-40B4-BE49-F238E27FC236}">
                  <a16:creationId xmlns:a16="http://schemas.microsoft.com/office/drawing/2014/main" id="{FB6C24CA-EC52-236C-BAAC-7712D0628E15}"/>
                </a:ext>
              </a:extLst>
            </p:cNvPr>
            <p:cNvGrpSpPr/>
            <p:nvPr/>
          </p:nvGrpSpPr>
          <p:grpSpPr>
            <a:xfrm>
              <a:off x="1721142" y="942181"/>
              <a:ext cx="5801546" cy="4114800"/>
              <a:chOff x="1445649" y="1"/>
              <a:chExt cx="5801546" cy="411480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467B3B9E-433A-AF23-0291-756A6C2A9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49" y="1"/>
                <a:ext cx="5801546" cy="4114800"/>
              </a:xfrm>
              <a:prstGeom prst="rect">
                <a:avLst/>
              </a:prstGeom>
            </p:spPr>
          </p:pic>
          <p:sp>
            <p:nvSpPr>
              <p:cNvPr id="5" name="Rectangle 4">
                <a:extLst>
                  <a:ext uri="{FF2B5EF4-FFF2-40B4-BE49-F238E27FC236}">
                    <a16:creationId xmlns:a16="http://schemas.microsoft.com/office/drawing/2014/main" id="{20FAF955-9FFD-4A86-A265-AA7988D4F461}"/>
                  </a:ext>
                </a:extLst>
              </p:cNvPr>
              <p:cNvSpPr/>
              <p:nvPr/>
            </p:nvSpPr>
            <p:spPr bwMode="auto">
              <a:xfrm rot="5400000">
                <a:off x="2380982" y="1021106"/>
                <a:ext cx="325815" cy="1664712"/>
              </a:xfrm>
              <a:prstGeom prst="rect">
                <a:avLst/>
              </a:prstGeom>
              <a:solidFill>
                <a:srgbClr val="50E6FF">
                  <a:alpha val="15000"/>
                </a:srgbClr>
              </a:solidFill>
              <a:ln w="3810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marL="0" marR="0" lvl="0" indent="0" algn="l" defTabSz="815727" rtl="0" eaLnBrk="1" fontAlgn="base" latinLnBrk="0" hangingPunct="1">
                  <a:lnSpc>
                    <a:spcPct val="100000"/>
                  </a:lnSpc>
                  <a:spcBef>
                    <a:spcPct val="0"/>
                  </a:spcBef>
                  <a:spcAft>
                    <a:spcPct val="0"/>
                  </a:spcAft>
                  <a:buClrTx/>
                  <a:buSzTx/>
                  <a:buFontTx/>
                  <a:buNone/>
                  <a:tabLst/>
                  <a:defRPr/>
                </a:pPr>
                <a:endParaRPr kumimoji="0" lang="en-CA" sz="175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AB82680D-6C3D-6721-F6E9-92649386D320}"/>
                </a:ext>
              </a:extLst>
            </p:cNvPr>
            <p:cNvSpPr/>
            <p:nvPr/>
          </p:nvSpPr>
          <p:spPr bwMode="auto">
            <a:xfrm>
              <a:off x="5978769" y="4695092"/>
              <a:ext cx="1547446" cy="369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5362099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7"/>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10">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10">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3"/>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6">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Theme</Template>
  <TotalTime>3428</TotalTime>
  <Words>1517</Words>
  <Application>Microsoft Office PowerPoint</Application>
  <PresentationFormat>Custom</PresentationFormat>
  <Paragraphs>430</Paragraphs>
  <Slides>36</Slides>
  <Notes>22</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36</vt:i4>
      </vt:variant>
    </vt:vector>
  </HeadingPairs>
  <TitlesOfParts>
    <vt:vector size="52" baseType="lpstr">
      <vt:lpstr>Arial</vt:lpstr>
      <vt:lpstr>Calibri</vt:lpstr>
      <vt:lpstr>Cascadia Code</vt:lpstr>
      <vt:lpstr>Cascadia Code SemiBold</vt:lpstr>
      <vt:lpstr>Cascadia Mono PL</vt:lpstr>
      <vt:lpstr>Consolas</vt:lpstr>
      <vt:lpstr>Courier New</vt:lpstr>
      <vt:lpstr>IndustryW00-Demi</vt:lpstr>
      <vt:lpstr>Segoe UI</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276</cp:revision>
  <dcterms:created xsi:type="dcterms:W3CDTF">2020-08-03T14:18:30Z</dcterms:created>
  <dcterms:modified xsi:type="dcterms:W3CDTF">2022-12-04T02:41:23Z</dcterms:modified>
</cp:coreProperties>
</file>